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7" r:id="rId2"/>
    <p:sldId id="275" r:id="rId3"/>
    <p:sldId id="259" r:id="rId4"/>
    <p:sldId id="260" r:id="rId5"/>
    <p:sldId id="292" r:id="rId6"/>
    <p:sldId id="298" r:id="rId7"/>
    <p:sldId id="293" r:id="rId8"/>
    <p:sldId id="294" r:id="rId9"/>
    <p:sldId id="291" r:id="rId10"/>
    <p:sldId id="296" r:id="rId11"/>
    <p:sldId id="297" r:id="rId12"/>
    <p:sldId id="300" r:id="rId13"/>
    <p:sldId id="299" r:id="rId14"/>
    <p:sldId id="301" r:id="rId15"/>
    <p:sldId id="303" r:id="rId16"/>
    <p:sldId id="304" r:id="rId17"/>
    <p:sldId id="302" r:id="rId18"/>
    <p:sldId id="306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Helvetica Neue" panose="020B0604020202020204" charset="0"/>
      <p:regular r:id="rId25"/>
      <p:bold r:id="rId26"/>
      <p:italic r:id="rId27"/>
      <p:boldItalic r:id="rId28"/>
    </p:embeddedFont>
    <p:embeddedFont>
      <p:font typeface="Raleway" pitchFamily="2" charset="0"/>
      <p:regular r:id="rId29"/>
      <p:bold r:id="rId30"/>
      <p:italic r:id="rId31"/>
      <p:boldItalic r:id="rId32"/>
    </p:embeddedFont>
    <p:embeddedFont>
      <p:font typeface="Raleway Black" pitchFamily="2" charset="0"/>
      <p:bold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3EC99F-444A-4DC9-8B3B-9A8F97CDE963}" v="2887" dt="2021-11-22T17:42:33.2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42" autoAdjust="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microsoft.com/office/2016/11/relationships/changesInfo" Target="changesInfos/changesInfo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short@oxoncb.com" userId="1f9240bc7bd9e442" providerId="LiveId" clId="{1D3EC99F-444A-4DC9-8B3B-9A8F97CDE963}"/>
    <pc:docChg chg="undo custSel addSld delSld modSld sldOrd">
      <pc:chgData name="pshort@oxoncb.com" userId="1f9240bc7bd9e442" providerId="LiveId" clId="{1D3EC99F-444A-4DC9-8B3B-9A8F97CDE963}" dt="2021-11-22T17:42:31.842" v="6726" actId="20577"/>
      <pc:docMkLst>
        <pc:docMk/>
      </pc:docMkLst>
      <pc:sldChg chg="add del">
        <pc:chgData name="pshort@oxoncb.com" userId="1f9240bc7bd9e442" providerId="LiveId" clId="{1D3EC99F-444A-4DC9-8B3B-9A8F97CDE963}" dt="2021-11-11T15:20:40.742" v="475" actId="47"/>
        <pc:sldMkLst>
          <pc:docMk/>
          <pc:sldMk cId="0" sldId="256"/>
        </pc:sldMkLst>
      </pc:sldChg>
      <pc:sldChg chg="addSp delSp modSp add del mod modAnim">
        <pc:chgData name="pshort@oxoncb.com" userId="1f9240bc7bd9e442" providerId="LiveId" clId="{1D3EC99F-444A-4DC9-8B3B-9A8F97CDE963}" dt="2021-11-12T14:37:23.241" v="4437" actId="20577"/>
        <pc:sldMkLst>
          <pc:docMk/>
          <pc:sldMk cId="0" sldId="257"/>
        </pc:sldMkLst>
        <pc:spChg chg="add del mod">
          <ac:chgData name="pshort@oxoncb.com" userId="1f9240bc7bd9e442" providerId="LiveId" clId="{1D3EC99F-444A-4DC9-8B3B-9A8F97CDE963}" dt="2021-11-11T15:17:54.584" v="233"/>
          <ac:spMkLst>
            <pc:docMk/>
            <pc:sldMk cId="0" sldId="257"/>
            <ac:spMk id="10" creationId="{8446B808-00ED-435A-9336-915C576D14EC}"/>
          </ac:spMkLst>
        </pc:spChg>
        <pc:spChg chg="add mod">
          <ac:chgData name="pshort@oxoncb.com" userId="1f9240bc7bd9e442" providerId="LiveId" clId="{1D3EC99F-444A-4DC9-8B3B-9A8F97CDE963}" dt="2021-11-12T14:32:07.924" v="4426" actId="20577"/>
          <ac:spMkLst>
            <pc:docMk/>
            <pc:sldMk cId="0" sldId="257"/>
            <ac:spMk id="11" creationId="{0E485F5C-A8B3-48C1-A3A7-92FFB10BE88F}"/>
          </ac:spMkLst>
        </pc:spChg>
        <pc:spChg chg="add mod">
          <ac:chgData name="pshort@oxoncb.com" userId="1f9240bc7bd9e442" providerId="LiveId" clId="{1D3EC99F-444A-4DC9-8B3B-9A8F97CDE963}" dt="2021-11-12T14:37:23.241" v="4437" actId="20577"/>
          <ac:spMkLst>
            <pc:docMk/>
            <pc:sldMk cId="0" sldId="257"/>
            <ac:spMk id="12" creationId="{F6EF5DC4-8A52-4D5D-970A-8B99DC427561}"/>
          </ac:spMkLst>
        </pc:spChg>
        <pc:spChg chg="del mod">
          <ac:chgData name="pshort@oxoncb.com" userId="1f9240bc7bd9e442" providerId="LiveId" clId="{1D3EC99F-444A-4DC9-8B3B-9A8F97CDE963}" dt="2021-11-11T15:16:27.828" v="98" actId="478"/>
          <ac:spMkLst>
            <pc:docMk/>
            <pc:sldMk cId="0" sldId="257"/>
            <ac:spMk id="113" creationId="{00000000-0000-0000-0000-000000000000}"/>
          </ac:spMkLst>
        </pc:spChg>
        <pc:spChg chg="del">
          <ac:chgData name="pshort@oxoncb.com" userId="1f9240bc7bd9e442" providerId="LiveId" clId="{1D3EC99F-444A-4DC9-8B3B-9A8F97CDE963}" dt="2021-11-11T15:16:29.422" v="99" actId="478"/>
          <ac:spMkLst>
            <pc:docMk/>
            <pc:sldMk cId="0" sldId="257"/>
            <ac:spMk id="115" creationId="{00000000-0000-0000-0000-000000000000}"/>
          </ac:spMkLst>
        </pc:spChg>
        <pc:spChg chg="del">
          <ac:chgData name="pshort@oxoncb.com" userId="1f9240bc7bd9e442" providerId="LiveId" clId="{1D3EC99F-444A-4DC9-8B3B-9A8F97CDE963}" dt="2021-11-11T15:16:31.440" v="100" actId="478"/>
          <ac:spMkLst>
            <pc:docMk/>
            <pc:sldMk cId="0" sldId="257"/>
            <ac:spMk id="116" creationId="{00000000-0000-0000-0000-000000000000}"/>
          </ac:spMkLst>
        </pc:spChg>
        <pc:picChg chg="add mod">
          <ac:chgData name="pshort@oxoncb.com" userId="1f9240bc7bd9e442" providerId="LiveId" clId="{1D3EC99F-444A-4DC9-8B3B-9A8F97CDE963}" dt="2021-11-11T15:32:59.656" v="717" actId="14100"/>
          <ac:picMkLst>
            <pc:docMk/>
            <pc:sldMk cId="0" sldId="257"/>
            <ac:picMk id="8" creationId="{518F2539-7BF8-4D65-AEFE-E0417D6C4EDF}"/>
          </ac:picMkLst>
        </pc:picChg>
        <pc:picChg chg="add del mod">
          <ac:chgData name="pshort@oxoncb.com" userId="1f9240bc7bd9e442" providerId="LiveId" clId="{1D3EC99F-444A-4DC9-8B3B-9A8F97CDE963}" dt="2021-11-11T15:17:35.310" v="231"/>
          <ac:picMkLst>
            <pc:docMk/>
            <pc:sldMk cId="0" sldId="257"/>
            <ac:picMk id="9" creationId="{22C7687B-1413-4F64-8F05-B49FA82675DF}"/>
          </ac:picMkLst>
        </pc:picChg>
        <pc:picChg chg="add mod">
          <ac:chgData name="pshort@oxoncb.com" userId="1f9240bc7bd9e442" providerId="LiveId" clId="{1D3EC99F-444A-4DC9-8B3B-9A8F97CDE963}" dt="2021-11-11T15:24:06.898" v="590" actId="1076"/>
          <ac:picMkLst>
            <pc:docMk/>
            <pc:sldMk cId="0" sldId="257"/>
            <ac:picMk id="13" creationId="{9C3B07CF-4431-42A4-8B46-8157C7833C3D}"/>
          </ac:picMkLst>
        </pc:picChg>
        <pc:picChg chg="add mod">
          <ac:chgData name="pshort@oxoncb.com" userId="1f9240bc7bd9e442" providerId="LiveId" clId="{1D3EC99F-444A-4DC9-8B3B-9A8F97CDE963}" dt="2021-11-11T15:24:11.183" v="591" actId="1076"/>
          <ac:picMkLst>
            <pc:docMk/>
            <pc:sldMk cId="0" sldId="257"/>
            <ac:picMk id="14" creationId="{13AF30FC-1572-4C72-91A3-C6C260F4F6AD}"/>
          </ac:picMkLst>
        </pc:picChg>
        <pc:picChg chg="add del mod">
          <ac:chgData name="pshort@oxoncb.com" userId="1f9240bc7bd9e442" providerId="LiveId" clId="{1D3EC99F-444A-4DC9-8B3B-9A8F97CDE963}" dt="2021-11-11T15:33:00.978" v="718"/>
          <ac:picMkLst>
            <pc:docMk/>
            <pc:sldMk cId="0" sldId="257"/>
            <ac:picMk id="2050" creationId="{33661D26-4E65-488B-A5F3-95CF16C40788}"/>
          </ac:picMkLst>
        </pc:picChg>
        <pc:cxnChg chg="del">
          <ac:chgData name="pshort@oxoncb.com" userId="1f9240bc7bd9e442" providerId="LiveId" clId="{1D3EC99F-444A-4DC9-8B3B-9A8F97CDE963}" dt="2021-11-11T15:16:24.882" v="96" actId="478"/>
          <ac:cxnSpMkLst>
            <pc:docMk/>
            <pc:sldMk cId="0" sldId="257"/>
            <ac:cxnSpMk id="114" creationId="{00000000-0000-0000-0000-000000000000}"/>
          </ac:cxnSpMkLst>
        </pc:cxnChg>
      </pc:sldChg>
      <pc:sldChg chg="add del">
        <pc:chgData name="pshort@oxoncb.com" userId="1f9240bc7bd9e442" providerId="LiveId" clId="{1D3EC99F-444A-4DC9-8B3B-9A8F97CDE963}" dt="2021-11-11T15:20:48.190" v="476" actId="47"/>
        <pc:sldMkLst>
          <pc:docMk/>
          <pc:sldMk cId="0" sldId="258"/>
        </pc:sldMkLst>
      </pc:sldChg>
      <pc:sldChg chg="addSp delSp modSp mod">
        <pc:chgData name="pshort@oxoncb.com" userId="1f9240bc7bd9e442" providerId="LiveId" clId="{1D3EC99F-444A-4DC9-8B3B-9A8F97CDE963}" dt="2021-11-12T14:41:15.492" v="4495" actId="255"/>
        <pc:sldMkLst>
          <pc:docMk/>
          <pc:sldMk cId="0" sldId="259"/>
        </pc:sldMkLst>
        <pc:spChg chg="add mod">
          <ac:chgData name="pshort@oxoncb.com" userId="1f9240bc7bd9e442" providerId="LiveId" clId="{1D3EC99F-444A-4DC9-8B3B-9A8F97CDE963}" dt="2021-11-12T14:41:15.492" v="4495" actId="255"/>
          <ac:spMkLst>
            <pc:docMk/>
            <pc:sldMk cId="0" sldId="259"/>
            <ac:spMk id="16" creationId="{00C9151D-74D4-4D57-B252-14C622DFA4F5}"/>
          </ac:spMkLst>
        </pc:spChg>
        <pc:spChg chg="del mod">
          <ac:chgData name="pshort@oxoncb.com" userId="1f9240bc7bd9e442" providerId="LiveId" clId="{1D3EC99F-444A-4DC9-8B3B-9A8F97CDE963}" dt="2021-11-11T15:26:51.270" v="629" actId="478"/>
          <ac:spMkLst>
            <pc:docMk/>
            <pc:sldMk cId="0" sldId="259"/>
            <ac:spMk id="140" creationId="{00000000-0000-0000-0000-000000000000}"/>
          </ac:spMkLst>
        </pc:spChg>
        <pc:spChg chg="mod">
          <ac:chgData name="pshort@oxoncb.com" userId="1f9240bc7bd9e442" providerId="LiveId" clId="{1D3EC99F-444A-4DC9-8B3B-9A8F97CDE963}" dt="2021-11-11T15:25:50.380" v="626" actId="20577"/>
          <ac:spMkLst>
            <pc:docMk/>
            <pc:sldMk cId="0" sldId="259"/>
            <ac:spMk id="142" creationId="{00000000-0000-0000-0000-000000000000}"/>
          </ac:spMkLst>
        </pc:spChg>
        <pc:spChg chg="del">
          <ac:chgData name="pshort@oxoncb.com" userId="1f9240bc7bd9e442" providerId="LiveId" clId="{1D3EC99F-444A-4DC9-8B3B-9A8F97CDE963}" dt="2021-11-11T15:26:58.992" v="637" actId="478"/>
          <ac:spMkLst>
            <pc:docMk/>
            <pc:sldMk cId="0" sldId="259"/>
            <ac:spMk id="150" creationId="{00000000-0000-0000-0000-000000000000}"/>
          </ac:spMkLst>
        </pc:spChg>
        <pc:picChg chg="del">
          <ac:chgData name="pshort@oxoncb.com" userId="1f9240bc7bd9e442" providerId="LiveId" clId="{1D3EC99F-444A-4DC9-8B3B-9A8F97CDE963}" dt="2021-11-11T15:26:54.064" v="632" actId="478"/>
          <ac:picMkLst>
            <pc:docMk/>
            <pc:sldMk cId="0" sldId="259"/>
            <ac:picMk id="143" creationId="{00000000-0000-0000-0000-000000000000}"/>
          </ac:picMkLst>
        </pc:picChg>
        <pc:picChg chg="del">
          <ac:chgData name="pshort@oxoncb.com" userId="1f9240bc7bd9e442" providerId="LiveId" clId="{1D3EC99F-444A-4DC9-8B3B-9A8F97CDE963}" dt="2021-11-11T15:26:54.812" v="633" actId="478"/>
          <ac:picMkLst>
            <pc:docMk/>
            <pc:sldMk cId="0" sldId="259"/>
            <ac:picMk id="144" creationId="{00000000-0000-0000-0000-000000000000}"/>
          </ac:picMkLst>
        </pc:picChg>
        <pc:picChg chg="del">
          <ac:chgData name="pshort@oxoncb.com" userId="1f9240bc7bd9e442" providerId="LiveId" clId="{1D3EC99F-444A-4DC9-8B3B-9A8F97CDE963}" dt="2021-11-11T15:26:55.676" v="634" actId="478"/>
          <ac:picMkLst>
            <pc:docMk/>
            <pc:sldMk cId="0" sldId="259"/>
            <ac:picMk id="145" creationId="{00000000-0000-0000-0000-000000000000}"/>
          </ac:picMkLst>
        </pc:picChg>
        <pc:picChg chg="del">
          <ac:chgData name="pshort@oxoncb.com" userId="1f9240bc7bd9e442" providerId="LiveId" clId="{1D3EC99F-444A-4DC9-8B3B-9A8F97CDE963}" dt="2021-11-11T15:26:56.344" v="635" actId="478"/>
          <ac:picMkLst>
            <pc:docMk/>
            <pc:sldMk cId="0" sldId="259"/>
            <ac:picMk id="146" creationId="{00000000-0000-0000-0000-000000000000}"/>
          </ac:picMkLst>
        </pc:picChg>
        <pc:picChg chg="del">
          <ac:chgData name="pshort@oxoncb.com" userId="1f9240bc7bd9e442" providerId="LiveId" clId="{1D3EC99F-444A-4DC9-8B3B-9A8F97CDE963}" dt="2021-11-11T15:26:53.213" v="631" actId="478"/>
          <ac:picMkLst>
            <pc:docMk/>
            <pc:sldMk cId="0" sldId="259"/>
            <ac:picMk id="147" creationId="{00000000-0000-0000-0000-000000000000}"/>
          </ac:picMkLst>
        </pc:picChg>
        <pc:picChg chg="del">
          <ac:chgData name="pshort@oxoncb.com" userId="1f9240bc7bd9e442" providerId="LiveId" clId="{1D3EC99F-444A-4DC9-8B3B-9A8F97CDE963}" dt="2021-11-11T15:26:52.449" v="630" actId="478"/>
          <ac:picMkLst>
            <pc:docMk/>
            <pc:sldMk cId="0" sldId="259"/>
            <ac:picMk id="148" creationId="{00000000-0000-0000-0000-000000000000}"/>
          </ac:picMkLst>
        </pc:picChg>
        <pc:picChg chg="del">
          <ac:chgData name="pshort@oxoncb.com" userId="1f9240bc7bd9e442" providerId="LiveId" clId="{1D3EC99F-444A-4DC9-8B3B-9A8F97CDE963}" dt="2021-11-11T15:26:57.248" v="636" actId="478"/>
          <ac:picMkLst>
            <pc:docMk/>
            <pc:sldMk cId="0" sldId="259"/>
            <ac:picMk id="149" creationId="{00000000-0000-0000-0000-000000000000}"/>
          </ac:picMkLst>
        </pc:picChg>
        <pc:picChg chg="add mod">
          <ac:chgData name="pshort@oxoncb.com" userId="1f9240bc7bd9e442" providerId="LiveId" clId="{1D3EC99F-444A-4DC9-8B3B-9A8F97CDE963}" dt="2021-11-11T15:30:50.285" v="714" actId="1036"/>
          <ac:picMkLst>
            <pc:docMk/>
            <pc:sldMk cId="0" sldId="259"/>
            <ac:picMk id="1026" creationId="{722EB478-1574-4062-B35E-47165FBE26CC}"/>
          </ac:picMkLst>
        </pc:picChg>
      </pc:sldChg>
      <pc:sldChg chg="addSp delSp modSp mod modAnim">
        <pc:chgData name="pshort@oxoncb.com" userId="1f9240bc7bd9e442" providerId="LiveId" clId="{1D3EC99F-444A-4DC9-8B3B-9A8F97CDE963}" dt="2021-11-12T14:34:33.658" v="4430" actId="255"/>
        <pc:sldMkLst>
          <pc:docMk/>
          <pc:sldMk cId="0" sldId="260"/>
        </pc:sldMkLst>
        <pc:spChg chg="add mod">
          <ac:chgData name="pshort@oxoncb.com" userId="1f9240bc7bd9e442" providerId="LiveId" clId="{1D3EC99F-444A-4DC9-8B3B-9A8F97CDE963}" dt="2021-11-12T14:34:33.658" v="4430" actId="255"/>
          <ac:spMkLst>
            <pc:docMk/>
            <pc:sldMk cId="0" sldId="260"/>
            <ac:spMk id="16" creationId="{EF0B2CC1-8E07-4F2E-AC17-3B418BFEA647}"/>
          </ac:spMkLst>
        </pc:spChg>
        <pc:spChg chg="del mod">
          <ac:chgData name="pshort@oxoncb.com" userId="1f9240bc7bd9e442" providerId="LiveId" clId="{1D3EC99F-444A-4DC9-8B3B-9A8F97CDE963}" dt="2021-11-12T09:49:19.591" v="807" actId="478"/>
          <ac:spMkLst>
            <pc:docMk/>
            <pc:sldMk cId="0" sldId="260"/>
            <ac:spMk id="157" creationId="{00000000-0000-0000-0000-000000000000}"/>
          </ac:spMkLst>
        </pc:spChg>
        <pc:spChg chg="mod">
          <ac:chgData name="pshort@oxoncb.com" userId="1f9240bc7bd9e442" providerId="LiveId" clId="{1D3EC99F-444A-4DC9-8B3B-9A8F97CDE963}" dt="2021-11-12T09:55:09.770" v="832" actId="108"/>
          <ac:spMkLst>
            <pc:docMk/>
            <pc:sldMk cId="0" sldId="260"/>
            <ac:spMk id="159" creationId="{00000000-0000-0000-0000-000000000000}"/>
          </ac:spMkLst>
        </pc:spChg>
        <pc:spChg chg="del">
          <ac:chgData name="pshort@oxoncb.com" userId="1f9240bc7bd9e442" providerId="LiveId" clId="{1D3EC99F-444A-4DC9-8B3B-9A8F97CDE963}" dt="2021-11-12T09:49:22.376" v="808" actId="478"/>
          <ac:spMkLst>
            <pc:docMk/>
            <pc:sldMk cId="0" sldId="260"/>
            <ac:spMk id="167" creationId="{00000000-0000-0000-0000-000000000000}"/>
          </ac:spMkLst>
        </pc:spChg>
        <pc:picChg chg="del">
          <ac:chgData name="pshort@oxoncb.com" userId="1f9240bc7bd9e442" providerId="LiveId" clId="{1D3EC99F-444A-4DC9-8B3B-9A8F97CDE963}" dt="2021-11-12T09:49:25.194" v="811" actId="478"/>
          <ac:picMkLst>
            <pc:docMk/>
            <pc:sldMk cId="0" sldId="260"/>
            <ac:picMk id="160" creationId="{00000000-0000-0000-0000-000000000000}"/>
          </ac:picMkLst>
        </pc:picChg>
        <pc:picChg chg="del">
          <ac:chgData name="pshort@oxoncb.com" userId="1f9240bc7bd9e442" providerId="LiveId" clId="{1D3EC99F-444A-4DC9-8B3B-9A8F97CDE963}" dt="2021-11-12T09:49:25.835" v="812" actId="478"/>
          <ac:picMkLst>
            <pc:docMk/>
            <pc:sldMk cId="0" sldId="260"/>
            <ac:picMk id="161" creationId="{00000000-0000-0000-0000-000000000000}"/>
          </ac:picMkLst>
        </pc:picChg>
        <pc:picChg chg="del">
          <ac:chgData name="pshort@oxoncb.com" userId="1f9240bc7bd9e442" providerId="LiveId" clId="{1D3EC99F-444A-4DC9-8B3B-9A8F97CDE963}" dt="2021-11-12T09:49:26.569" v="813" actId="478"/>
          <ac:picMkLst>
            <pc:docMk/>
            <pc:sldMk cId="0" sldId="260"/>
            <ac:picMk id="162" creationId="{00000000-0000-0000-0000-000000000000}"/>
          </ac:picMkLst>
        </pc:picChg>
        <pc:picChg chg="del">
          <ac:chgData name="pshort@oxoncb.com" userId="1f9240bc7bd9e442" providerId="LiveId" clId="{1D3EC99F-444A-4DC9-8B3B-9A8F97CDE963}" dt="2021-11-12T09:49:27.325" v="814" actId="478"/>
          <ac:picMkLst>
            <pc:docMk/>
            <pc:sldMk cId="0" sldId="260"/>
            <ac:picMk id="163" creationId="{00000000-0000-0000-0000-000000000000}"/>
          </ac:picMkLst>
        </pc:picChg>
        <pc:picChg chg="del">
          <ac:chgData name="pshort@oxoncb.com" userId="1f9240bc7bd9e442" providerId="LiveId" clId="{1D3EC99F-444A-4DC9-8B3B-9A8F97CDE963}" dt="2021-11-12T09:49:24.361" v="810" actId="478"/>
          <ac:picMkLst>
            <pc:docMk/>
            <pc:sldMk cId="0" sldId="260"/>
            <ac:picMk id="164" creationId="{00000000-0000-0000-0000-000000000000}"/>
          </ac:picMkLst>
        </pc:picChg>
        <pc:picChg chg="del">
          <ac:chgData name="pshort@oxoncb.com" userId="1f9240bc7bd9e442" providerId="LiveId" clId="{1D3EC99F-444A-4DC9-8B3B-9A8F97CDE963}" dt="2021-11-12T09:49:23.694" v="809" actId="478"/>
          <ac:picMkLst>
            <pc:docMk/>
            <pc:sldMk cId="0" sldId="260"/>
            <ac:picMk id="165" creationId="{00000000-0000-0000-0000-000000000000}"/>
          </ac:picMkLst>
        </pc:picChg>
        <pc:picChg chg="del">
          <ac:chgData name="pshort@oxoncb.com" userId="1f9240bc7bd9e442" providerId="LiveId" clId="{1D3EC99F-444A-4DC9-8B3B-9A8F97CDE963}" dt="2021-11-12T09:49:28.128" v="815" actId="478"/>
          <ac:picMkLst>
            <pc:docMk/>
            <pc:sldMk cId="0" sldId="260"/>
            <ac:picMk id="166" creationId="{00000000-0000-0000-0000-000000000000}"/>
          </ac:picMkLst>
        </pc:picChg>
        <pc:cxnChg chg="mod">
          <ac:chgData name="pshort@oxoncb.com" userId="1f9240bc7bd9e442" providerId="LiveId" clId="{1D3EC99F-444A-4DC9-8B3B-9A8F97CDE963}" dt="2021-11-11T15:36:41.582" v="799" actId="14100"/>
          <ac:cxnSpMkLst>
            <pc:docMk/>
            <pc:sldMk cId="0" sldId="260"/>
            <ac:cxnSpMk id="158" creationId="{00000000-0000-0000-0000-000000000000}"/>
          </ac:cxnSpMkLst>
        </pc:cxnChg>
      </pc:sldChg>
      <pc:sldChg chg="del">
        <pc:chgData name="pshort@oxoncb.com" userId="1f9240bc7bd9e442" providerId="LiveId" clId="{1D3EC99F-444A-4DC9-8B3B-9A8F97CDE963}" dt="2021-11-12T10:16:21.950" v="1198" actId="47"/>
        <pc:sldMkLst>
          <pc:docMk/>
          <pc:sldMk cId="0" sldId="261"/>
        </pc:sldMkLst>
      </pc:sldChg>
      <pc:sldChg chg="del ord">
        <pc:chgData name="pshort@oxoncb.com" userId="1f9240bc7bd9e442" providerId="LiveId" clId="{1D3EC99F-444A-4DC9-8B3B-9A8F97CDE963}" dt="2021-11-12T10:16:20.977" v="1197" actId="47"/>
        <pc:sldMkLst>
          <pc:docMk/>
          <pc:sldMk cId="0" sldId="262"/>
        </pc:sldMkLst>
      </pc:sldChg>
      <pc:sldChg chg="delSp modSp del mod">
        <pc:chgData name="pshort@oxoncb.com" userId="1f9240bc7bd9e442" providerId="LiveId" clId="{1D3EC99F-444A-4DC9-8B3B-9A8F97CDE963}" dt="2021-11-12T10:16:23.082" v="1199" actId="47"/>
        <pc:sldMkLst>
          <pc:docMk/>
          <pc:sldMk cId="0" sldId="263"/>
        </pc:sldMkLst>
        <pc:spChg chg="del mod">
          <ac:chgData name="pshort@oxoncb.com" userId="1f9240bc7bd9e442" providerId="LiveId" clId="{1D3EC99F-444A-4DC9-8B3B-9A8F97CDE963}" dt="2021-11-11T15:37:19.932" v="802" actId="478"/>
          <ac:spMkLst>
            <pc:docMk/>
            <pc:sldMk cId="0" sldId="263"/>
            <ac:spMk id="210" creationId="{00000000-0000-0000-0000-000000000000}"/>
          </ac:spMkLst>
        </pc:spChg>
      </pc:sldChg>
      <pc:sldChg chg="del">
        <pc:chgData name="pshort@oxoncb.com" userId="1f9240bc7bd9e442" providerId="LiveId" clId="{1D3EC99F-444A-4DC9-8B3B-9A8F97CDE963}" dt="2021-11-12T10:16:30.086" v="1200" actId="47"/>
        <pc:sldMkLst>
          <pc:docMk/>
          <pc:sldMk cId="0" sldId="264"/>
        </pc:sldMkLst>
      </pc:sldChg>
      <pc:sldChg chg="del">
        <pc:chgData name="pshort@oxoncb.com" userId="1f9240bc7bd9e442" providerId="LiveId" clId="{1D3EC99F-444A-4DC9-8B3B-9A8F97CDE963}" dt="2021-11-12T10:16:31.668" v="1201" actId="47"/>
        <pc:sldMkLst>
          <pc:docMk/>
          <pc:sldMk cId="0" sldId="265"/>
        </pc:sldMkLst>
      </pc:sldChg>
      <pc:sldChg chg="del">
        <pc:chgData name="pshort@oxoncb.com" userId="1f9240bc7bd9e442" providerId="LiveId" clId="{1D3EC99F-444A-4DC9-8B3B-9A8F97CDE963}" dt="2021-11-12T10:16:32.637" v="1202" actId="47"/>
        <pc:sldMkLst>
          <pc:docMk/>
          <pc:sldMk cId="0" sldId="266"/>
        </pc:sldMkLst>
      </pc:sldChg>
      <pc:sldChg chg="del">
        <pc:chgData name="pshort@oxoncb.com" userId="1f9240bc7bd9e442" providerId="LiveId" clId="{1D3EC99F-444A-4DC9-8B3B-9A8F97CDE963}" dt="2021-11-12T10:16:33.341" v="1203" actId="47"/>
        <pc:sldMkLst>
          <pc:docMk/>
          <pc:sldMk cId="0" sldId="267"/>
        </pc:sldMkLst>
      </pc:sldChg>
      <pc:sldChg chg="del">
        <pc:chgData name="pshort@oxoncb.com" userId="1f9240bc7bd9e442" providerId="LiveId" clId="{1D3EC99F-444A-4DC9-8B3B-9A8F97CDE963}" dt="2021-11-12T10:16:34.146" v="1204" actId="47"/>
        <pc:sldMkLst>
          <pc:docMk/>
          <pc:sldMk cId="0" sldId="268"/>
        </pc:sldMkLst>
      </pc:sldChg>
      <pc:sldChg chg="del">
        <pc:chgData name="pshort@oxoncb.com" userId="1f9240bc7bd9e442" providerId="LiveId" clId="{1D3EC99F-444A-4DC9-8B3B-9A8F97CDE963}" dt="2021-11-12T10:16:34.945" v="1205" actId="47"/>
        <pc:sldMkLst>
          <pc:docMk/>
          <pc:sldMk cId="0" sldId="269"/>
        </pc:sldMkLst>
      </pc:sldChg>
      <pc:sldChg chg="del">
        <pc:chgData name="pshort@oxoncb.com" userId="1f9240bc7bd9e442" providerId="LiveId" clId="{1D3EC99F-444A-4DC9-8B3B-9A8F97CDE963}" dt="2021-11-12T10:16:35.880" v="1206" actId="47"/>
        <pc:sldMkLst>
          <pc:docMk/>
          <pc:sldMk cId="0" sldId="270"/>
        </pc:sldMkLst>
      </pc:sldChg>
      <pc:sldChg chg="del">
        <pc:chgData name="pshort@oxoncb.com" userId="1f9240bc7bd9e442" providerId="LiveId" clId="{1D3EC99F-444A-4DC9-8B3B-9A8F97CDE963}" dt="2021-11-12T10:16:36.678" v="1207" actId="47"/>
        <pc:sldMkLst>
          <pc:docMk/>
          <pc:sldMk cId="0" sldId="271"/>
        </pc:sldMkLst>
      </pc:sldChg>
      <pc:sldChg chg="del">
        <pc:chgData name="pshort@oxoncb.com" userId="1f9240bc7bd9e442" providerId="LiveId" clId="{1D3EC99F-444A-4DC9-8B3B-9A8F97CDE963}" dt="2021-11-12T10:16:37.863" v="1208" actId="47"/>
        <pc:sldMkLst>
          <pc:docMk/>
          <pc:sldMk cId="0" sldId="272"/>
        </pc:sldMkLst>
      </pc:sldChg>
      <pc:sldChg chg="del">
        <pc:chgData name="pshort@oxoncb.com" userId="1f9240bc7bd9e442" providerId="LiveId" clId="{1D3EC99F-444A-4DC9-8B3B-9A8F97CDE963}" dt="2021-11-11T15:24:28.834" v="592" actId="47"/>
        <pc:sldMkLst>
          <pc:docMk/>
          <pc:sldMk cId="4104258557" sldId="273"/>
        </pc:sldMkLst>
      </pc:sldChg>
      <pc:sldChg chg="del">
        <pc:chgData name="pshort@oxoncb.com" userId="1f9240bc7bd9e442" providerId="LiveId" clId="{1D3EC99F-444A-4DC9-8B3B-9A8F97CDE963}" dt="2021-11-11T15:24:34.664" v="593" actId="47"/>
        <pc:sldMkLst>
          <pc:docMk/>
          <pc:sldMk cId="2462038181" sldId="274"/>
        </pc:sldMkLst>
      </pc:sldChg>
      <pc:sldChg chg="modSp mod ord">
        <pc:chgData name="pshort@oxoncb.com" userId="1f9240bc7bd9e442" providerId="LiveId" clId="{1D3EC99F-444A-4DC9-8B3B-9A8F97CDE963}" dt="2021-11-12T14:37:15.744" v="4436" actId="20577"/>
        <pc:sldMkLst>
          <pc:docMk/>
          <pc:sldMk cId="2806932432" sldId="275"/>
        </pc:sldMkLst>
        <pc:spChg chg="mod">
          <ac:chgData name="pshort@oxoncb.com" userId="1f9240bc7bd9e442" providerId="LiveId" clId="{1D3EC99F-444A-4DC9-8B3B-9A8F97CDE963}" dt="2021-11-12T14:37:15.744" v="4436" actId="20577"/>
          <ac:spMkLst>
            <pc:docMk/>
            <pc:sldMk cId="2806932432" sldId="275"/>
            <ac:spMk id="2" creationId="{1B700170-DACD-F243-B10C-CB07EB03AA70}"/>
          </ac:spMkLst>
        </pc:spChg>
      </pc:sldChg>
      <pc:sldChg chg="del">
        <pc:chgData name="pshort@oxoncb.com" userId="1f9240bc7bd9e442" providerId="LiveId" clId="{1D3EC99F-444A-4DC9-8B3B-9A8F97CDE963}" dt="2021-11-12T10:17:29.858" v="1211" actId="47"/>
        <pc:sldMkLst>
          <pc:docMk/>
          <pc:sldMk cId="3709942784" sldId="276"/>
        </pc:sldMkLst>
      </pc:sldChg>
      <pc:sldChg chg="del">
        <pc:chgData name="pshort@oxoncb.com" userId="1f9240bc7bd9e442" providerId="LiveId" clId="{1D3EC99F-444A-4DC9-8B3B-9A8F97CDE963}" dt="2021-11-12T10:17:30.830" v="1212" actId="47"/>
        <pc:sldMkLst>
          <pc:docMk/>
          <pc:sldMk cId="2404039781" sldId="277"/>
        </pc:sldMkLst>
      </pc:sldChg>
      <pc:sldChg chg="del">
        <pc:chgData name="pshort@oxoncb.com" userId="1f9240bc7bd9e442" providerId="LiveId" clId="{1D3EC99F-444A-4DC9-8B3B-9A8F97CDE963}" dt="2021-11-12T10:17:31.635" v="1213" actId="47"/>
        <pc:sldMkLst>
          <pc:docMk/>
          <pc:sldMk cId="2143696467" sldId="278"/>
        </pc:sldMkLst>
      </pc:sldChg>
      <pc:sldChg chg="del">
        <pc:chgData name="pshort@oxoncb.com" userId="1f9240bc7bd9e442" providerId="LiveId" clId="{1D3EC99F-444A-4DC9-8B3B-9A8F97CDE963}" dt="2021-11-12T10:17:32.536" v="1214" actId="47"/>
        <pc:sldMkLst>
          <pc:docMk/>
          <pc:sldMk cId="1256133081" sldId="279"/>
        </pc:sldMkLst>
      </pc:sldChg>
      <pc:sldChg chg="del">
        <pc:chgData name="pshort@oxoncb.com" userId="1f9240bc7bd9e442" providerId="LiveId" clId="{1D3EC99F-444A-4DC9-8B3B-9A8F97CDE963}" dt="2021-11-12T10:17:33.642" v="1215" actId="47"/>
        <pc:sldMkLst>
          <pc:docMk/>
          <pc:sldMk cId="59380662" sldId="280"/>
        </pc:sldMkLst>
      </pc:sldChg>
      <pc:sldChg chg="del">
        <pc:chgData name="pshort@oxoncb.com" userId="1f9240bc7bd9e442" providerId="LiveId" clId="{1D3EC99F-444A-4DC9-8B3B-9A8F97CDE963}" dt="2021-11-12T10:17:34.428" v="1216" actId="47"/>
        <pc:sldMkLst>
          <pc:docMk/>
          <pc:sldMk cId="4116202229" sldId="281"/>
        </pc:sldMkLst>
      </pc:sldChg>
      <pc:sldChg chg="del">
        <pc:chgData name="pshort@oxoncb.com" userId="1f9240bc7bd9e442" providerId="LiveId" clId="{1D3EC99F-444A-4DC9-8B3B-9A8F97CDE963}" dt="2021-11-12T10:17:35.198" v="1217" actId="47"/>
        <pc:sldMkLst>
          <pc:docMk/>
          <pc:sldMk cId="1881465474" sldId="282"/>
        </pc:sldMkLst>
      </pc:sldChg>
      <pc:sldChg chg="del">
        <pc:chgData name="pshort@oxoncb.com" userId="1f9240bc7bd9e442" providerId="LiveId" clId="{1D3EC99F-444A-4DC9-8B3B-9A8F97CDE963}" dt="2021-11-12T10:17:36.048" v="1218" actId="47"/>
        <pc:sldMkLst>
          <pc:docMk/>
          <pc:sldMk cId="30273984" sldId="283"/>
        </pc:sldMkLst>
      </pc:sldChg>
      <pc:sldChg chg="del">
        <pc:chgData name="pshort@oxoncb.com" userId="1f9240bc7bd9e442" providerId="LiveId" clId="{1D3EC99F-444A-4DC9-8B3B-9A8F97CDE963}" dt="2021-11-12T10:17:36.861" v="1219" actId="47"/>
        <pc:sldMkLst>
          <pc:docMk/>
          <pc:sldMk cId="3283943047" sldId="284"/>
        </pc:sldMkLst>
      </pc:sldChg>
      <pc:sldChg chg="del">
        <pc:chgData name="pshort@oxoncb.com" userId="1f9240bc7bd9e442" providerId="LiveId" clId="{1D3EC99F-444A-4DC9-8B3B-9A8F97CDE963}" dt="2021-11-12T10:17:37.653" v="1220" actId="47"/>
        <pc:sldMkLst>
          <pc:docMk/>
          <pc:sldMk cId="1759179817" sldId="285"/>
        </pc:sldMkLst>
      </pc:sldChg>
      <pc:sldChg chg="del">
        <pc:chgData name="pshort@oxoncb.com" userId="1f9240bc7bd9e442" providerId="LiveId" clId="{1D3EC99F-444A-4DC9-8B3B-9A8F97CDE963}" dt="2021-11-12T10:17:38.393" v="1221" actId="47"/>
        <pc:sldMkLst>
          <pc:docMk/>
          <pc:sldMk cId="2702796378" sldId="286"/>
        </pc:sldMkLst>
      </pc:sldChg>
      <pc:sldChg chg="del">
        <pc:chgData name="pshort@oxoncb.com" userId="1f9240bc7bd9e442" providerId="LiveId" clId="{1D3EC99F-444A-4DC9-8B3B-9A8F97CDE963}" dt="2021-11-12T10:17:39.210" v="1222" actId="47"/>
        <pc:sldMkLst>
          <pc:docMk/>
          <pc:sldMk cId="3980925398" sldId="287"/>
        </pc:sldMkLst>
      </pc:sldChg>
      <pc:sldChg chg="del">
        <pc:chgData name="pshort@oxoncb.com" userId="1f9240bc7bd9e442" providerId="LiveId" clId="{1D3EC99F-444A-4DC9-8B3B-9A8F97CDE963}" dt="2021-11-12T10:17:39.973" v="1223" actId="47"/>
        <pc:sldMkLst>
          <pc:docMk/>
          <pc:sldMk cId="1142183961" sldId="288"/>
        </pc:sldMkLst>
      </pc:sldChg>
      <pc:sldChg chg="del">
        <pc:chgData name="pshort@oxoncb.com" userId="1f9240bc7bd9e442" providerId="LiveId" clId="{1D3EC99F-444A-4DC9-8B3B-9A8F97CDE963}" dt="2021-11-12T10:17:40.677" v="1224" actId="47"/>
        <pc:sldMkLst>
          <pc:docMk/>
          <pc:sldMk cId="351996972" sldId="289"/>
        </pc:sldMkLst>
      </pc:sldChg>
      <pc:sldChg chg="del">
        <pc:chgData name="pshort@oxoncb.com" userId="1f9240bc7bd9e442" providerId="LiveId" clId="{1D3EC99F-444A-4DC9-8B3B-9A8F97CDE963}" dt="2021-11-12T10:17:41.396" v="1225" actId="47"/>
        <pc:sldMkLst>
          <pc:docMk/>
          <pc:sldMk cId="1703429112" sldId="290"/>
        </pc:sldMkLst>
      </pc:sldChg>
      <pc:sldChg chg="new del">
        <pc:chgData name="pshort@oxoncb.com" userId="1f9240bc7bd9e442" providerId="LiveId" clId="{1D3EC99F-444A-4DC9-8B3B-9A8F97CDE963}" dt="2021-11-11T15:35:49.441" v="765" actId="680"/>
        <pc:sldMkLst>
          <pc:docMk/>
          <pc:sldMk cId="961566070" sldId="291"/>
        </pc:sldMkLst>
      </pc:sldChg>
      <pc:sldChg chg="add del setBg">
        <pc:chgData name="pshort@oxoncb.com" userId="1f9240bc7bd9e442" providerId="LiveId" clId="{1D3EC99F-444A-4DC9-8B3B-9A8F97CDE963}" dt="2021-11-11T15:34:41.848" v="763" actId="47"/>
        <pc:sldMkLst>
          <pc:docMk/>
          <pc:sldMk cId="1684009103" sldId="291"/>
        </pc:sldMkLst>
      </pc:sldChg>
      <pc:sldChg chg="add del setBg">
        <pc:chgData name="pshort@oxoncb.com" userId="1f9240bc7bd9e442" providerId="LiveId" clId="{1D3EC99F-444A-4DC9-8B3B-9A8F97CDE963}" dt="2021-11-12T09:48:51.577" v="804" actId="47"/>
        <pc:sldMkLst>
          <pc:docMk/>
          <pc:sldMk cId="2162440405" sldId="291"/>
        </pc:sldMkLst>
      </pc:sldChg>
      <pc:sldChg chg="addSp delSp modSp add mod modAnim">
        <pc:chgData name="pshort@oxoncb.com" userId="1f9240bc7bd9e442" providerId="LiveId" clId="{1D3EC99F-444A-4DC9-8B3B-9A8F97CDE963}" dt="2021-11-12T14:42:48.283" v="4498" actId="14100"/>
        <pc:sldMkLst>
          <pc:docMk/>
          <pc:sldMk cId="2340469768" sldId="291"/>
        </pc:sldMkLst>
        <pc:spChg chg="add mod">
          <ac:chgData name="pshort@oxoncb.com" userId="1f9240bc7bd9e442" providerId="LiveId" clId="{1D3EC99F-444A-4DC9-8B3B-9A8F97CDE963}" dt="2021-11-12T14:42:48.283" v="4498" actId="14100"/>
          <ac:spMkLst>
            <pc:docMk/>
            <pc:sldMk cId="2340469768" sldId="291"/>
            <ac:spMk id="18" creationId="{B956491F-7F54-4063-AE5A-A1505637304F}"/>
          </ac:spMkLst>
        </pc:spChg>
        <pc:spChg chg="del">
          <ac:chgData name="pshort@oxoncb.com" userId="1f9240bc7bd9e442" providerId="LiveId" clId="{1D3EC99F-444A-4DC9-8B3B-9A8F97CDE963}" dt="2021-11-12T10:03:01.659" v="958" actId="478"/>
          <ac:spMkLst>
            <pc:docMk/>
            <pc:sldMk cId="2340469768" sldId="291"/>
            <ac:spMk id="157" creationId="{00000000-0000-0000-0000-000000000000}"/>
          </ac:spMkLst>
        </pc:spChg>
        <pc:spChg chg="mod">
          <ac:chgData name="pshort@oxoncb.com" userId="1f9240bc7bd9e442" providerId="LiveId" clId="{1D3EC99F-444A-4DC9-8B3B-9A8F97CDE963}" dt="2021-11-12T10:02:45.717" v="952" actId="14100"/>
          <ac:spMkLst>
            <pc:docMk/>
            <pc:sldMk cId="2340469768" sldId="291"/>
            <ac:spMk id="159" creationId="{00000000-0000-0000-0000-000000000000}"/>
          </ac:spMkLst>
        </pc:spChg>
        <pc:spChg chg="del">
          <ac:chgData name="pshort@oxoncb.com" userId="1f9240bc7bd9e442" providerId="LiveId" clId="{1D3EC99F-444A-4DC9-8B3B-9A8F97CDE963}" dt="2021-11-12T10:03:08.552" v="966" actId="478"/>
          <ac:spMkLst>
            <pc:docMk/>
            <pc:sldMk cId="2340469768" sldId="291"/>
            <ac:spMk id="167" creationId="{00000000-0000-0000-0000-000000000000}"/>
          </ac:spMkLst>
        </pc:spChg>
        <pc:picChg chg="del">
          <ac:chgData name="pshort@oxoncb.com" userId="1f9240bc7bd9e442" providerId="LiveId" clId="{1D3EC99F-444A-4DC9-8B3B-9A8F97CDE963}" dt="2021-11-12T10:03:03.936" v="961" actId="478"/>
          <ac:picMkLst>
            <pc:docMk/>
            <pc:sldMk cId="2340469768" sldId="291"/>
            <ac:picMk id="160" creationId="{00000000-0000-0000-0000-000000000000}"/>
          </ac:picMkLst>
        </pc:picChg>
        <pc:picChg chg="del">
          <ac:chgData name="pshort@oxoncb.com" userId="1f9240bc7bd9e442" providerId="LiveId" clId="{1D3EC99F-444A-4DC9-8B3B-9A8F97CDE963}" dt="2021-11-12T10:03:04.515" v="962" actId="478"/>
          <ac:picMkLst>
            <pc:docMk/>
            <pc:sldMk cId="2340469768" sldId="291"/>
            <ac:picMk id="161" creationId="{00000000-0000-0000-0000-000000000000}"/>
          </ac:picMkLst>
        </pc:picChg>
        <pc:picChg chg="del">
          <ac:chgData name="pshort@oxoncb.com" userId="1f9240bc7bd9e442" providerId="LiveId" clId="{1D3EC99F-444A-4DC9-8B3B-9A8F97CDE963}" dt="2021-11-12T10:03:05.113" v="963" actId="478"/>
          <ac:picMkLst>
            <pc:docMk/>
            <pc:sldMk cId="2340469768" sldId="291"/>
            <ac:picMk id="162" creationId="{00000000-0000-0000-0000-000000000000}"/>
          </ac:picMkLst>
        </pc:picChg>
        <pc:picChg chg="del">
          <ac:chgData name="pshort@oxoncb.com" userId="1f9240bc7bd9e442" providerId="LiveId" clId="{1D3EC99F-444A-4DC9-8B3B-9A8F97CDE963}" dt="2021-11-12T10:03:05.676" v="964" actId="478"/>
          <ac:picMkLst>
            <pc:docMk/>
            <pc:sldMk cId="2340469768" sldId="291"/>
            <ac:picMk id="163" creationId="{00000000-0000-0000-0000-000000000000}"/>
          </ac:picMkLst>
        </pc:picChg>
        <pc:picChg chg="del">
          <ac:chgData name="pshort@oxoncb.com" userId="1f9240bc7bd9e442" providerId="LiveId" clId="{1D3EC99F-444A-4DC9-8B3B-9A8F97CDE963}" dt="2021-11-12T10:03:03.341" v="960" actId="478"/>
          <ac:picMkLst>
            <pc:docMk/>
            <pc:sldMk cId="2340469768" sldId="291"/>
            <ac:picMk id="164" creationId="{00000000-0000-0000-0000-000000000000}"/>
          </ac:picMkLst>
        </pc:picChg>
        <pc:picChg chg="del">
          <ac:chgData name="pshort@oxoncb.com" userId="1f9240bc7bd9e442" providerId="LiveId" clId="{1D3EC99F-444A-4DC9-8B3B-9A8F97CDE963}" dt="2021-11-12T10:03:02.777" v="959" actId="478"/>
          <ac:picMkLst>
            <pc:docMk/>
            <pc:sldMk cId="2340469768" sldId="291"/>
            <ac:picMk id="165" creationId="{00000000-0000-0000-0000-000000000000}"/>
          </ac:picMkLst>
        </pc:picChg>
        <pc:picChg chg="del">
          <ac:chgData name="pshort@oxoncb.com" userId="1f9240bc7bd9e442" providerId="LiveId" clId="{1D3EC99F-444A-4DC9-8B3B-9A8F97CDE963}" dt="2021-11-12T10:03:06.285" v="965" actId="478"/>
          <ac:picMkLst>
            <pc:docMk/>
            <pc:sldMk cId="2340469768" sldId="291"/>
            <ac:picMk id="166" creationId="{00000000-0000-0000-0000-000000000000}"/>
          </ac:picMkLst>
        </pc:picChg>
        <pc:cxnChg chg="mod">
          <ac:chgData name="pshort@oxoncb.com" userId="1f9240bc7bd9e442" providerId="LiveId" clId="{1D3EC99F-444A-4DC9-8B3B-9A8F97CDE963}" dt="2021-11-12T10:02:57.056" v="957" actId="1037"/>
          <ac:cxnSpMkLst>
            <pc:docMk/>
            <pc:sldMk cId="2340469768" sldId="291"/>
            <ac:cxnSpMk id="158" creationId="{00000000-0000-0000-0000-000000000000}"/>
          </ac:cxnSpMkLst>
        </pc:cxnChg>
      </pc:sldChg>
      <pc:sldChg chg="add del setBg">
        <pc:chgData name="pshort@oxoncb.com" userId="1f9240bc7bd9e442" providerId="LiveId" clId="{1D3EC99F-444A-4DC9-8B3B-9A8F97CDE963}" dt="2021-11-11T15:34:23.132" v="761"/>
        <pc:sldMkLst>
          <pc:docMk/>
          <pc:sldMk cId="2661638917" sldId="291"/>
        </pc:sldMkLst>
      </pc:sldChg>
      <pc:sldChg chg="add del setBg">
        <pc:chgData name="pshort@oxoncb.com" userId="1f9240bc7bd9e442" providerId="LiveId" clId="{1D3EC99F-444A-4DC9-8B3B-9A8F97CDE963}" dt="2021-11-11T15:34:13.039" v="759"/>
        <pc:sldMkLst>
          <pc:docMk/>
          <pc:sldMk cId="2949188453" sldId="291"/>
        </pc:sldMkLst>
      </pc:sldChg>
      <pc:sldChg chg="addSp delSp modSp add mod delAnim modAnim">
        <pc:chgData name="pshort@oxoncb.com" userId="1f9240bc7bd9e442" providerId="LiveId" clId="{1D3EC99F-444A-4DC9-8B3B-9A8F97CDE963}" dt="2021-11-12T11:30:18.922" v="2545" actId="5793"/>
        <pc:sldMkLst>
          <pc:docMk/>
          <pc:sldMk cId="3412623164" sldId="292"/>
        </pc:sldMkLst>
        <pc:spChg chg="add mod">
          <ac:chgData name="pshort@oxoncb.com" userId="1f9240bc7bd9e442" providerId="LiveId" clId="{1D3EC99F-444A-4DC9-8B3B-9A8F97CDE963}" dt="2021-11-12T11:30:18.922" v="2545" actId="5793"/>
          <ac:spMkLst>
            <pc:docMk/>
            <pc:sldMk cId="3412623164" sldId="292"/>
            <ac:spMk id="7" creationId="{292A6D85-200E-4C8A-BC7D-7282C11C22FC}"/>
          </ac:spMkLst>
        </pc:spChg>
        <pc:spChg chg="add mod">
          <ac:chgData name="pshort@oxoncb.com" userId="1f9240bc7bd9e442" providerId="LiveId" clId="{1D3EC99F-444A-4DC9-8B3B-9A8F97CDE963}" dt="2021-11-12T10:46:04.337" v="2102" actId="1076"/>
          <ac:spMkLst>
            <pc:docMk/>
            <pc:sldMk cId="3412623164" sldId="292"/>
            <ac:spMk id="8" creationId="{F173F4F4-A4F6-4B6C-9BD1-EE1D756F8FE8}"/>
          </ac:spMkLst>
        </pc:spChg>
        <pc:spChg chg="del">
          <ac:chgData name="pshort@oxoncb.com" userId="1f9240bc7bd9e442" providerId="LiveId" clId="{1D3EC99F-444A-4DC9-8B3B-9A8F97CDE963}" dt="2021-11-12T09:54:18.692" v="830" actId="478"/>
          <ac:spMkLst>
            <pc:docMk/>
            <pc:sldMk cId="3412623164" sldId="292"/>
            <ac:spMk id="16" creationId="{EF0B2CC1-8E07-4F2E-AC17-3B418BFEA647}"/>
          </ac:spMkLst>
        </pc:spChg>
        <pc:spChg chg="mod">
          <ac:chgData name="pshort@oxoncb.com" userId="1f9240bc7bd9e442" providerId="LiveId" clId="{1D3EC99F-444A-4DC9-8B3B-9A8F97CDE963}" dt="2021-11-12T09:56:32.503" v="878" actId="20577"/>
          <ac:spMkLst>
            <pc:docMk/>
            <pc:sldMk cId="3412623164" sldId="292"/>
            <ac:spMk id="159" creationId="{00000000-0000-0000-0000-000000000000}"/>
          </ac:spMkLst>
        </pc:spChg>
      </pc:sldChg>
      <pc:sldChg chg="addSp delSp modSp add mod delAnim">
        <pc:chgData name="pshort@oxoncb.com" userId="1f9240bc7bd9e442" providerId="LiveId" clId="{1D3EC99F-444A-4DC9-8B3B-9A8F97CDE963}" dt="2021-11-12T10:01:10.308" v="910" actId="14100"/>
        <pc:sldMkLst>
          <pc:docMk/>
          <pc:sldMk cId="3252101481" sldId="293"/>
        </pc:sldMkLst>
        <pc:spChg chg="del">
          <ac:chgData name="pshort@oxoncb.com" userId="1f9240bc7bd9e442" providerId="LiveId" clId="{1D3EC99F-444A-4DC9-8B3B-9A8F97CDE963}" dt="2021-11-12T09:56:03.236" v="858" actId="478"/>
          <ac:spMkLst>
            <pc:docMk/>
            <pc:sldMk cId="3252101481" sldId="293"/>
            <ac:spMk id="7" creationId="{292A6D85-200E-4C8A-BC7D-7282C11C22FC}"/>
          </ac:spMkLst>
        </pc:spChg>
        <pc:spChg chg="add del mod">
          <ac:chgData name="pshort@oxoncb.com" userId="1f9240bc7bd9e442" providerId="LiveId" clId="{1D3EC99F-444A-4DC9-8B3B-9A8F97CDE963}" dt="2021-11-12T09:59:51.929" v="885" actId="21"/>
          <ac:spMkLst>
            <pc:docMk/>
            <pc:sldMk cId="3252101481" sldId="293"/>
            <ac:spMk id="8" creationId="{85A4353D-6B95-49FA-B3E9-E70DF08573CD}"/>
          </ac:spMkLst>
        </pc:spChg>
        <pc:spChg chg="add mod">
          <ac:chgData name="pshort@oxoncb.com" userId="1f9240bc7bd9e442" providerId="LiveId" clId="{1D3EC99F-444A-4DC9-8B3B-9A8F97CDE963}" dt="2021-11-12T10:01:04.790" v="908" actId="14100"/>
          <ac:spMkLst>
            <pc:docMk/>
            <pc:sldMk cId="3252101481" sldId="293"/>
            <ac:spMk id="9" creationId="{0DE4B16E-49A3-4607-A967-7074C5E57E31}"/>
          </ac:spMkLst>
        </pc:spChg>
        <pc:spChg chg="add mod">
          <ac:chgData name="pshort@oxoncb.com" userId="1f9240bc7bd9e442" providerId="LiveId" clId="{1D3EC99F-444A-4DC9-8B3B-9A8F97CDE963}" dt="2021-11-12T10:01:10.308" v="910" actId="14100"/>
          <ac:spMkLst>
            <pc:docMk/>
            <pc:sldMk cId="3252101481" sldId="293"/>
            <ac:spMk id="10" creationId="{E12AC455-A779-475F-AB39-A1E4C73AD4D7}"/>
          </ac:spMkLst>
        </pc:spChg>
        <pc:spChg chg="mod">
          <ac:chgData name="pshort@oxoncb.com" userId="1f9240bc7bd9e442" providerId="LiveId" clId="{1D3EC99F-444A-4DC9-8B3B-9A8F97CDE963}" dt="2021-11-12T09:56:00.632" v="857" actId="6549"/>
          <ac:spMkLst>
            <pc:docMk/>
            <pc:sldMk cId="3252101481" sldId="293"/>
            <ac:spMk id="159" creationId="{00000000-0000-0000-0000-000000000000}"/>
          </ac:spMkLst>
        </pc:spChg>
        <pc:cxnChg chg="del mod">
          <ac:chgData name="pshort@oxoncb.com" userId="1f9240bc7bd9e442" providerId="LiveId" clId="{1D3EC99F-444A-4DC9-8B3B-9A8F97CDE963}" dt="2021-11-12T09:59:26.995" v="882" actId="478"/>
          <ac:cxnSpMkLst>
            <pc:docMk/>
            <pc:sldMk cId="3252101481" sldId="293"/>
            <ac:cxnSpMk id="158" creationId="{00000000-0000-0000-0000-000000000000}"/>
          </ac:cxnSpMkLst>
        </pc:cxnChg>
      </pc:sldChg>
      <pc:sldChg chg="delSp add setBg delDesignElem">
        <pc:chgData name="pshort@oxoncb.com" userId="1f9240bc7bd9e442" providerId="LiveId" clId="{1D3EC99F-444A-4DC9-8B3B-9A8F97CDE963}" dt="2021-11-12T09:59:07.210" v="880"/>
        <pc:sldMkLst>
          <pc:docMk/>
          <pc:sldMk cId="1233929042" sldId="294"/>
        </pc:sldMkLst>
        <pc:spChg chg="del">
          <ac:chgData name="pshort@oxoncb.com" userId="1f9240bc7bd9e442" providerId="LiveId" clId="{1D3EC99F-444A-4DC9-8B3B-9A8F97CDE963}" dt="2021-11-12T09:59:07.210" v="880"/>
          <ac:spMkLst>
            <pc:docMk/>
            <pc:sldMk cId="1233929042" sldId="294"/>
            <ac:spMk id="32" creationId="{71B2258F-86CA-4D4D-8270-BC05FCDEBFB3}"/>
          </ac:spMkLst>
        </pc:spChg>
      </pc:sldChg>
      <pc:sldChg chg="add del">
        <pc:chgData name="pshort@oxoncb.com" userId="1f9240bc7bd9e442" providerId="LiveId" clId="{1D3EC99F-444A-4DC9-8B3B-9A8F97CDE963}" dt="2021-11-12T10:16:19.712" v="1196" actId="47"/>
        <pc:sldMkLst>
          <pc:docMk/>
          <pc:sldMk cId="3837518537" sldId="295"/>
        </pc:sldMkLst>
      </pc:sldChg>
      <pc:sldChg chg="addSp modSp add mod modAnim">
        <pc:chgData name="pshort@oxoncb.com" userId="1f9240bc7bd9e442" providerId="LiveId" clId="{1D3EC99F-444A-4DC9-8B3B-9A8F97CDE963}" dt="2021-11-12T14:48:56.103" v="4779" actId="6549"/>
        <pc:sldMkLst>
          <pc:docMk/>
          <pc:sldMk cId="1764611397" sldId="296"/>
        </pc:sldMkLst>
        <pc:spChg chg="add mod">
          <ac:chgData name="pshort@oxoncb.com" userId="1f9240bc7bd9e442" providerId="LiveId" clId="{1D3EC99F-444A-4DC9-8B3B-9A8F97CDE963}" dt="2021-11-12T14:48:56.103" v="4779" actId="6549"/>
          <ac:spMkLst>
            <pc:docMk/>
            <pc:sldMk cId="1764611397" sldId="296"/>
            <ac:spMk id="7" creationId="{C92585E3-D4F2-40E5-AF81-26792E423119}"/>
          </ac:spMkLst>
        </pc:spChg>
        <pc:spChg chg="mod">
          <ac:chgData name="pshort@oxoncb.com" userId="1f9240bc7bd9e442" providerId="LiveId" clId="{1D3EC99F-444A-4DC9-8B3B-9A8F97CDE963}" dt="2021-11-12T14:48:24.507" v="4742" actId="255"/>
          <ac:spMkLst>
            <pc:docMk/>
            <pc:sldMk cId="1764611397" sldId="296"/>
            <ac:spMk id="159" creationId="{00000000-0000-0000-0000-000000000000}"/>
          </ac:spMkLst>
        </pc:spChg>
        <pc:cxnChg chg="mod">
          <ac:chgData name="pshort@oxoncb.com" userId="1f9240bc7bd9e442" providerId="LiveId" clId="{1D3EC99F-444A-4DC9-8B3B-9A8F97CDE963}" dt="2021-11-12T14:48:30.015" v="4760" actId="1035"/>
          <ac:cxnSpMkLst>
            <pc:docMk/>
            <pc:sldMk cId="1764611397" sldId="296"/>
            <ac:cxnSpMk id="158" creationId="{00000000-0000-0000-0000-000000000000}"/>
          </ac:cxnSpMkLst>
        </pc:cxnChg>
      </pc:sldChg>
      <pc:sldChg chg="addSp delSp modSp add mod delAnim modAnim">
        <pc:chgData name="pshort@oxoncb.com" userId="1f9240bc7bd9e442" providerId="LiveId" clId="{1D3EC99F-444A-4DC9-8B3B-9A8F97CDE963}" dt="2021-11-12T14:51:11.815" v="4923" actId="12"/>
        <pc:sldMkLst>
          <pc:docMk/>
          <pc:sldMk cId="1348937395" sldId="297"/>
        </pc:sldMkLst>
        <pc:spChg chg="add del mod">
          <ac:chgData name="pshort@oxoncb.com" userId="1f9240bc7bd9e442" providerId="LiveId" clId="{1D3EC99F-444A-4DC9-8B3B-9A8F97CDE963}" dt="2021-11-12T10:48:51.643" v="2105" actId="478"/>
          <ac:spMkLst>
            <pc:docMk/>
            <pc:sldMk cId="1348937395" sldId="297"/>
            <ac:spMk id="7" creationId="{2B4CCA38-8864-4C25-9621-D6E9D2A2F269}"/>
          </ac:spMkLst>
        </pc:spChg>
        <pc:spChg chg="add mod">
          <ac:chgData name="pshort@oxoncb.com" userId="1f9240bc7bd9e442" providerId="LiveId" clId="{1D3EC99F-444A-4DC9-8B3B-9A8F97CDE963}" dt="2021-11-12T14:51:11.815" v="4923" actId="12"/>
          <ac:spMkLst>
            <pc:docMk/>
            <pc:sldMk cId="1348937395" sldId="297"/>
            <ac:spMk id="9" creationId="{26D1EC41-C32D-4636-9E05-5F3A482052D6}"/>
          </ac:spMkLst>
        </pc:spChg>
        <pc:spChg chg="mod">
          <ac:chgData name="pshort@oxoncb.com" userId="1f9240bc7bd9e442" providerId="LiveId" clId="{1D3EC99F-444A-4DC9-8B3B-9A8F97CDE963}" dt="2021-11-12T14:50:52.095" v="4922" actId="255"/>
          <ac:spMkLst>
            <pc:docMk/>
            <pc:sldMk cId="1348937395" sldId="297"/>
            <ac:spMk id="159" creationId="{00000000-0000-0000-0000-000000000000}"/>
          </ac:spMkLst>
        </pc:spChg>
        <pc:cxnChg chg="mod">
          <ac:chgData name="pshort@oxoncb.com" userId="1f9240bc7bd9e442" providerId="LiveId" clId="{1D3EC99F-444A-4DC9-8B3B-9A8F97CDE963}" dt="2021-11-12T10:06:53.745" v="1107" actId="14100"/>
          <ac:cxnSpMkLst>
            <pc:docMk/>
            <pc:sldMk cId="1348937395" sldId="297"/>
            <ac:cxnSpMk id="158" creationId="{00000000-0000-0000-0000-000000000000}"/>
          </ac:cxnSpMkLst>
        </pc:cxnChg>
      </pc:sldChg>
      <pc:sldChg chg="addSp modSp add mod ord modAnim">
        <pc:chgData name="pshort@oxoncb.com" userId="1f9240bc7bd9e442" providerId="LiveId" clId="{1D3EC99F-444A-4DC9-8B3B-9A8F97CDE963}" dt="2021-11-12T14:40:31.767" v="4494" actId="313"/>
        <pc:sldMkLst>
          <pc:docMk/>
          <pc:sldMk cId="1813515199" sldId="298"/>
        </pc:sldMkLst>
        <pc:spChg chg="add mod">
          <ac:chgData name="pshort@oxoncb.com" userId="1f9240bc7bd9e442" providerId="LiveId" clId="{1D3EC99F-444A-4DC9-8B3B-9A8F97CDE963}" dt="2021-11-12T14:25:23.342" v="4211" actId="1036"/>
          <ac:spMkLst>
            <pc:docMk/>
            <pc:sldMk cId="1813515199" sldId="298"/>
            <ac:spMk id="6" creationId="{80B607B5-A013-492E-BD52-0E70D247153D}"/>
          </ac:spMkLst>
        </pc:spChg>
        <pc:spChg chg="add mod">
          <ac:chgData name="pshort@oxoncb.com" userId="1f9240bc7bd9e442" providerId="LiveId" clId="{1D3EC99F-444A-4DC9-8B3B-9A8F97CDE963}" dt="2021-11-12T14:39:56.023" v="4492" actId="20577"/>
          <ac:spMkLst>
            <pc:docMk/>
            <pc:sldMk cId="1813515199" sldId="298"/>
            <ac:spMk id="7" creationId="{181404EA-3DDD-46D0-8EB1-5EB01C938851}"/>
          </ac:spMkLst>
        </pc:spChg>
        <pc:spChg chg="add mod">
          <ac:chgData name="pshort@oxoncb.com" userId="1f9240bc7bd9e442" providerId="LiveId" clId="{1D3EC99F-444A-4DC9-8B3B-9A8F97CDE963}" dt="2021-11-12T14:40:31.767" v="4494" actId="313"/>
          <ac:spMkLst>
            <pc:docMk/>
            <pc:sldMk cId="1813515199" sldId="298"/>
            <ac:spMk id="11" creationId="{705D880F-0F0E-419B-9493-65E0EB78BDDF}"/>
          </ac:spMkLst>
        </pc:spChg>
        <pc:spChg chg="mod">
          <ac:chgData name="pshort@oxoncb.com" userId="1f9240bc7bd9e442" providerId="LiveId" clId="{1D3EC99F-444A-4DC9-8B3B-9A8F97CDE963}" dt="2021-11-12T14:38:45.523" v="4449" actId="20577"/>
          <ac:spMkLst>
            <pc:docMk/>
            <pc:sldMk cId="1813515199" sldId="298"/>
            <ac:spMk id="159" creationId="{00000000-0000-0000-0000-000000000000}"/>
          </ac:spMkLst>
        </pc:spChg>
        <pc:cxnChg chg="add mod">
          <ac:chgData name="pshort@oxoncb.com" userId="1f9240bc7bd9e442" providerId="LiveId" clId="{1D3EC99F-444A-4DC9-8B3B-9A8F97CDE963}" dt="2021-11-12T14:40:02.826" v="4493" actId="14100"/>
          <ac:cxnSpMkLst>
            <pc:docMk/>
            <pc:sldMk cId="1813515199" sldId="298"/>
            <ac:cxnSpMk id="8" creationId="{FAC18F8E-4FA0-4E6C-B428-1E1D2816AB04}"/>
          </ac:cxnSpMkLst>
        </pc:cxnChg>
        <pc:cxnChg chg="mod">
          <ac:chgData name="pshort@oxoncb.com" userId="1f9240bc7bd9e442" providerId="LiveId" clId="{1D3EC99F-444A-4DC9-8B3B-9A8F97CDE963}" dt="2021-11-12T14:38:56.551" v="4450" actId="14100"/>
          <ac:cxnSpMkLst>
            <pc:docMk/>
            <pc:sldMk cId="1813515199" sldId="298"/>
            <ac:cxnSpMk id="158" creationId="{00000000-0000-0000-0000-000000000000}"/>
          </ac:cxnSpMkLst>
        </pc:cxnChg>
      </pc:sldChg>
      <pc:sldChg chg="addSp modSp add mod">
        <pc:chgData name="pshort@oxoncb.com" userId="1f9240bc7bd9e442" providerId="LiveId" clId="{1D3EC99F-444A-4DC9-8B3B-9A8F97CDE963}" dt="2021-11-22T17:37:06.720" v="6576"/>
        <pc:sldMkLst>
          <pc:docMk/>
          <pc:sldMk cId="358856576" sldId="299"/>
        </pc:sldMkLst>
        <pc:spChg chg="mod">
          <ac:chgData name="pshort@oxoncb.com" userId="1f9240bc7bd9e442" providerId="LiveId" clId="{1D3EC99F-444A-4DC9-8B3B-9A8F97CDE963}" dt="2021-11-12T10:10:43.060" v="1160" actId="20577"/>
          <ac:spMkLst>
            <pc:docMk/>
            <pc:sldMk cId="358856576" sldId="299"/>
            <ac:spMk id="159" creationId="{00000000-0000-0000-0000-000000000000}"/>
          </ac:spMkLst>
        </pc:spChg>
        <pc:graphicFrameChg chg="add mod">
          <ac:chgData name="pshort@oxoncb.com" userId="1f9240bc7bd9e442" providerId="LiveId" clId="{1D3EC99F-444A-4DC9-8B3B-9A8F97CDE963}" dt="2021-11-22T17:37:06.720" v="6576"/>
          <ac:graphicFrameMkLst>
            <pc:docMk/>
            <pc:sldMk cId="358856576" sldId="299"/>
            <ac:graphicFrameMk id="6" creationId="{3DFD9DEC-C2B0-41FE-94C2-B5D39E65C16F}"/>
          </ac:graphicFrameMkLst>
        </pc:graphicFrameChg>
        <pc:cxnChg chg="mod">
          <ac:chgData name="pshort@oxoncb.com" userId="1f9240bc7bd9e442" providerId="LiveId" clId="{1D3EC99F-444A-4DC9-8B3B-9A8F97CDE963}" dt="2021-11-12T10:10:49.255" v="1161" actId="14100"/>
          <ac:cxnSpMkLst>
            <pc:docMk/>
            <pc:sldMk cId="358856576" sldId="299"/>
            <ac:cxnSpMk id="158" creationId="{00000000-0000-0000-0000-000000000000}"/>
          </ac:cxnSpMkLst>
        </pc:cxnChg>
      </pc:sldChg>
      <pc:sldChg chg="addSp modSp add mod ord">
        <pc:chgData name="pshort@oxoncb.com" userId="1f9240bc7bd9e442" providerId="LiveId" clId="{1D3EC99F-444A-4DC9-8B3B-9A8F97CDE963}" dt="2021-11-12T14:55:58.294" v="5001" actId="255"/>
        <pc:sldMkLst>
          <pc:docMk/>
          <pc:sldMk cId="3546768781" sldId="300"/>
        </pc:sldMkLst>
        <pc:spChg chg="add mod">
          <ac:chgData name="pshort@oxoncb.com" userId="1f9240bc7bd9e442" providerId="LiveId" clId="{1D3EC99F-444A-4DC9-8B3B-9A8F97CDE963}" dt="2021-11-12T14:55:58.294" v="5001" actId="255"/>
          <ac:spMkLst>
            <pc:docMk/>
            <pc:sldMk cId="3546768781" sldId="300"/>
            <ac:spMk id="7" creationId="{BEF72F28-5A69-4CAE-B0E9-C47B57273C83}"/>
          </ac:spMkLst>
        </pc:spChg>
        <pc:spChg chg="mod">
          <ac:chgData name="pshort@oxoncb.com" userId="1f9240bc7bd9e442" providerId="LiveId" clId="{1D3EC99F-444A-4DC9-8B3B-9A8F97CDE963}" dt="2021-11-12T14:51:52.289" v="4942" actId="20577"/>
          <ac:spMkLst>
            <pc:docMk/>
            <pc:sldMk cId="3546768781" sldId="300"/>
            <ac:spMk id="159" creationId="{00000000-0000-0000-0000-000000000000}"/>
          </ac:spMkLst>
        </pc:spChg>
        <pc:cxnChg chg="mod">
          <ac:chgData name="pshort@oxoncb.com" userId="1f9240bc7bd9e442" providerId="LiveId" clId="{1D3EC99F-444A-4DC9-8B3B-9A8F97CDE963}" dt="2021-11-12T14:52:02.258" v="4944" actId="14100"/>
          <ac:cxnSpMkLst>
            <pc:docMk/>
            <pc:sldMk cId="3546768781" sldId="300"/>
            <ac:cxnSpMk id="158" creationId="{00000000-0000-0000-0000-000000000000}"/>
          </ac:cxnSpMkLst>
        </pc:cxnChg>
      </pc:sldChg>
      <pc:sldChg chg="addSp modSp add mod modAnim">
        <pc:chgData name="pshort@oxoncb.com" userId="1f9240bc7bd9e442" providerId="LiveId" clId="{1D3EC99F-444A-4DC9-8B3B-9A8F97CDE963}" dt="2021-11-22T17:40:56.819" v="6643" actId="5793"/>
        <pc:sldMkLst>
          <pc:docMk/>
          <pc:sldMk cId="2096751101" sldId="301"/>
        </pc:sldMkLst>
        <pc:spChg chg="add mod">
          <ac:chgData name="pshort@oxoncb.com" userId="1f9240bc7bd9e442" providerId="LiveId" clId="{1D3EC99F-444A-4DC9-8B3B-9A8F97CDE963}" dt="2021-11-22T17:40:56.819" v="6643" actId="5793"/>
          <ac:spMkLst>
            <pc:docMk/>
            <pc:sldMk cId="2096751101" sldId="301"/>
            <ac:spMk id="6" creationId="{E7AE5A72-FFBF-4052-83B5-61CA6C43AEC7}"/>
          </ac:spMkLst>
        </pc:spChg>
        <pc:spChg chg="mod">
          <ac:chgData name="pshort@oxoncb.com" userId="1f9240bc7bd9e442" providerId="LiveId" clId="{1D3EC99F-444A-4DC9-8B3B-9A8F97CDE963}" dt="2021-11-22T10:30:58.660" v="6365" actId="1076"/>
          <ac:spMkLst>
            <pc:docMk/>
            <pc:sldMk cId="2096751101" sldId="301"/>
            <ac:spMk id="159" creationId="{00000000-0000-0000-0000-000000000000}"/>
          </ac:spMkLst>
        </pc:spChg>
        <pc:cxnChg chg="mod">
          <ac:chgData name="pshort@oxoncb.com" userId="1f9240bc7bd9e442" providerId="LiveId" clId="{1D3EC99F-444A-4DC9-8B3B-9A8F97CDE963}" dt="2021-11-12T15:03:58.524" v="5091" actId="14100"/>
          <ac:cxnSpMkLst>
            <pc:docMk/>
            <pc:sldMk cId="2096751101" sldId="301"/>
            <ac:cxnSpMk id="158" creationId="{00000000-0000-0000-0000-000000000000}"/>
          </ac:cxnSpMkLst>
        </pc:cxnChg>
      </pc:sldChg>
      <pc:sldChg chg="addSp modSp add mod ord modAnim">
        <pc:chgData name="pshort@oxoncb.com" userId="1f9240bc7bd9e442" providerId="LiveId" clId="{1D3EC99F-444A-4DC9-8B3B-9A8F97CDE963}" dt="2021-11-22T17:42:31.842" v="6726" actId="20577"/>
        <pc:sldMkLst>
          <pc:docMk/>
          <pc:sldMk cId="1056095793" sldId="302"/>
        </pc:sldMkLst>
        <pc:spChg chg="add mod">
          <ac:chgData name="pshort@oxoncb.com" userId="1f9240bc7bd9e442" providerId="LiveId" clId="{1D3EC99F-444A-4DC9-8B3B-9A8F97CDE963}" dt="2021-11-22T17:42:31.842" v="6726" actId="20577"/>
          <ac:spMkLst>
            <pc:docMk/>
            <pc:sldMk cId="1056095793" sldId="302"/>
            <ac:spMk id="6" creationId="{AB810F75-BB65-4591-9F55-89B085466D19}"/>
          </ac:spMkLst>
        </pc:spChg>
        <pc:spChg chg="mod">
          <ac:chgData name="pshort@oxoncb.com" userId="1f9240bc7bd9e442" providerId="LiveId" clId="{1D3EC99F-444A-4DC9-8B3B-9A8F97CDE963}" dt="2021-11-12T15:07:57.261" v="5254" actId="20577"/>
          <ac:spMkLst>
            <pc:docMk/>
            <pc:sldMk cId="1056095793" sldId="302"/>
            <ac:spMk id="159" creationId="{00000000-0000-0000-0000-000000000000}"/>
          </ac:spMkLst>
        </pc:spChg>
        <pc:cxnChg chg="mod">
          <ac:chgData name="pshort@oxoncb.com" userId="1f9240bc7bd9e442" providerId="LiveId" clId="{1D3EC99F-444A-4DC9-8B3B-9A8F97CDE963}" dt="2021-11-12T15:08:02.182" v="5255" actId="14100"/>
          <ac:cxnSpMkLst>
            <pc:docMk/>
            <pc:sldMk cId="1056095793" sldId="302"/>
            <ac:cxnSpMk id="158" creationId="{00000000-0000-0000-0000-000000000000}"/>
          </ac:cxnSpMkLst>
        </pc:cxnChg>
      </pc:sldChg>
      <pc:sldChg chg="addSp modSp add mod modAnim">
        <pc:chgData name="pshort@oxoncb.com" userId="1f9240bc7bd9e442" providerId="LiveId" clId="{1D3EC99F-444A-4DC9-8B3B-9A8F97CDE963}" dt="2021-11-12T15:26:58.758" v="5753" actId="20577"/>
        <pc:sldMkLst>
          <pc:docMk/>
          <pc:sldMk cId="887750546" sldId="303"/>
        </pc:sldMkLst>
        <pc:spChg chg="add mod">
          <ac:chgData name="pshort@oxoncb.com" userId="1f9240bc7bd9e442" providerId="LiveId" clId="{1D3EC99F-444A-4DC9-8B3B-9A8F97CDE963}" dt="2021-11-12T15:26:39.162" v="5715" actId="6549"/>
          <ac:spMkLst>
            <pc:docMk/>
            <pc:sldMk cId="887750546" sldId="303"/>
            <ac:spMk id="6" creationId="{599B54BD-A00E-48D1-B711-D569E680C5BD}"/>
          </ac:spMkLst>
        </pc:spChg>
        <pc:spChg chg="mod">
          <ac:chgData name="pshort@oxoncb.com" userId="1f9240bc7bd9e442" providerId="LiveId" clId="{1D3EC99F-444A-4DC9-8B3B-9A8F97CDE963}" dt="2021-11-12T15:26:58.758" v="5753" actId="20577"/>
          <ac:spMkLst>
            <pc:docMk/>
            <pc:sldMk cId="887750546" sldId="303"/>
            <ac:spMk id="159" creationId="{00000000-0000-0000-0000-000000000000}"/>
          </ac:spMkLst>
        </pc:spChg>
        <pc:cxnChg chg="mod">
          <ac:chgData name="pshort@oxoncb.com" userId="1f9240bc7bd9e442" providerId="LiveId" clId="{1D3EC99F-444A-4DC9-8B3B-9A8F97CDE963}" dt="2021-11-12T15:10:58.494" v="5328" actId="14100"/>
          <ac:cxnSpMkLst>
            <pc:docMk/>
            <pc:sldMk cId="887750546" sldId="303"/>
            <ac:cxnSpMk id="158" creationId="{00000000-0000-0000-0000-000000000000}"/>
          </ac:cxnSpMkLst>
        </pc:cxnChg>
      </pc:sldChg>
      <pc:sldChg chg="addSp modSp add mod ord modAnim">
        <pc:chgData name="pshort@oxoncb.com" userId="1f9240bc7bd9e442" providerId="LiveId" clId="{1D3EC99F-444A-4DC9-8B3B-9A8F97CDE963}" dt="2021-11-12T15:31:42.630" v="6142" actId="5793"/>
        <pc:sldMkLst>
          <pc:docMk/>
          <pc:sldMk cId="1455403881" sldId="304"/>
        </pc:sldMkLst>
        <pc:spChg chg="add mod">
          <ac:chgData name="pshort@oxoncb.com" userId="1f9240bc7bd9e442" providerId="LiveId" clId="{1D3EC99F-444A-4DC9-8B3B-9A8F97CDE963}" dt="2021-11-12T15:31:42.630" v="6142" actId="5793"/>
          <ac:spMkLst>
            <pc:docMk/>
            <pc:sldMk cId="1455403881" sldId="304"/>
            <ac:spMk id="6" creationId="{90EA7EEE-07F7-4FC4-AE82-A44F0986726F}"/>
          </ac:spMkLst>
        </pc:spChg>
        <pc:spChg chg="mod">
          <ac:chgData name="pshort@oxoncb.com" userId="1f9240bc7bd9e442" providerId="LiveId" clId="{1D3EC99F-444A-4DC9-8B3B-9A8F97CDE963}" dt="2021-11-12T15:09:28.251" v="5291" actId="20577"/>
          <ac:spMkLst>
            <pc:docMk/>
            <pc:sldMk cId="1455403881" sldId="304"/>
            <ac:spMk id="159" creationId="{00000000-0000-0000-0000-000000000000}"/>
          </ac:spMkLst>
        </pc:spChg>
        <pc:cxnChg chg="mod">
          <ac:chgData name="pshort@oxoncb.com" userId="1f9240bc7bd9e442" providerId="LiveId" clId="{1D3EC99F-444A-4DC9-8B3B-9A8F97CDE963}" dt="2021-11-12T15:09:34.931" v="5292" actId="14100"/>
          <ac:cxnSpMkLst>
            <pc:docMk/>
            <pc:sldMk cId="1455403881" sldId="304"/>
            <ac:cxnSpMk id="158" creationId="{00000000-0000-0000-0000-000000000000}"/>
          </ac:cxnSpMkLst>
        </pc:cxnChg>
      </pc:sldChg>
      <pc:sldChg chg="add del">
        <pc:chgData name="pshort@oxoncb.com" userId="1f9240bc7bd9e442" providerId="LiveId" clId="{1D3EC99F-444A-4DC9-8B3B-9A8F97CDE963}" dt="2021-11-12T10:16:09.029" v="1195" actId="47"/>
        <pc:sldMkLst>
          <pc:docMk/>
          <pc:sldMk cId="1556901205" sldId="305"/>
        </pc:sldMkLst>
      </pc:sldChg>
      <pc:sldChg chg="addSp modSp add mod">
        <pc:chgData name="pshort@oxoncb.com" userId="1f9240bc7bd9e442" providerId="LiveId" clId="{1D3EC99F-444A-4DC9-8B3B-9A8F97CDE963}" dt="2021-11-22T11:35:16.485" v="6433" actId="20577"/>
        <pc:sldMkLst>
          <pc:docMk/>
          <pc:sldMk cId="497552277" sldId="306"/>
        </pc:sldMkLst>
        <pc:spChg chg="add mod">
          <ac:chgData name="pshort@oxoncb.com" userId="1f9240bc7bd9e442" providerId="LiveId" clId="{1D3EC99F-444A-4DC9-8B3B-9A8F97CDE963}" dt="2021-11-22T11:35:16.485" v="6433" actId="20577"/>
          <ac:spMkLst>
            <pc:docMk/>
            <pc:sldMk cId="497552277" sldId="306"/>
            <ac:spMk id="6" creationId="{C7E8EF37-8A8F-463D-834C-62336C32D05A}"/>
          </ac:spMkLst>
        </pc:spChg>
        <pc:spChg chg="mod">
          <ac:chgData name="pshort@oxoncb.com" userId="1f9240bc7bd9e442" providerId="LiveId" clId="{1D3EC99F-444A-4DC9-8B3B-9A8F97CDE963}" dt="2021-11-22T11:32:04.093" v="6393" actId="20577"/>
          <ac:spMkLst>
            <pc:docMk/>
            <pc:sldMk cId="497552277" sldId="306"/>
            <ac:spMk id="159" creationId="{00000000-0000-0000-0000-000000000000}"/>
          </ac:spMkLst>
        </pc:spChg>
        <pc:cxnChg chg="mod">
          <ac:chgData name="pshort@oxoncb.com" userId="1f9240bc7bd9e442" providerId="LiveId" clId="{1D3EC99F-444A-4DC9-8B3B-9A8F97CDE963}" dt="2021-11-22T11:32:10.520" v="6394" actId="14100"/>
          <ac:cxnSpMkLst>
            <pc:docMk/>
            <pc:sldMk cId="497552277" sldId="306"/>
            <ac:cxnSpMk id="158" creationId="{00000000-0000-0000-0000-000000000000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0D62D9-3FFC-4FD2-BAA4-3A7D88340F85}" type="doc">
      <dgm:prSet loTypeId="urn:microsoft.com/office/officeart/2005/8/layout/vProcess5" loCatId="process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EEF61E40-E4D1-4161-890B-3D5374431DE1}">
      <dgm:prSet phldrT="[Text]" custT="1"/>
      <dgm:spPr/>
      <dgm:t>
        <a:bodyPr/>
        <a:lstStyle/>
        <a:p>
          <a:r>
            <a:rPr lang="en-GB" sz="2000" dirty="0">
              <a:latin typeface="Raleway" pitchFamily="2" charset="0"/>
            </a:rPr>
            <a:t>Expression of Interest</a:t>
          </a:r>
        </a:p>
      </dgm:t>
    </dgm:pt>
    <dgm:pt modelId="{A148955D-524B-42A3-8DC1-5EC42050FF55}" type="parTrans" cxnId="{AE67190C-C8F4-4024-B199-256918BDDDE5}">
      <dgm:prSet/>
      <dgm:spPr/>
      <dgm:t>
        <a:bodyPr/>
        <a:lstStyle/>
        <a:p>
          <a:endParaRPr lang="en-GB"/>
        </a:p>
      </dgm:t>
    </dgm:pt>
    <dgm:pt modelId="{18CC4983-6EAC-41FC-8F42-059270FEED3C}" type="sibTrans" cxnId="{AE67190C-C8F4-4024-B199-256918BDDDE5}">
      <dgm:prSet/>
      <dgm:spPr/>
      <dgm:t>
        <a:bodyPr/>
        <a:lstStyle/>
        <a:p>
          <a:endParaRPr lang="en-GB"/>
        </a:p>
      </dgm:t>
    </dgm:pt>
    <dgm:pt modelId="{3436EECD-F681-407D-B231-0F4843718806}">
      <dgm:prSet phldrT="[Text]" custT="1"/>
      <dgm:spPr/>
      <dgm:t>
        <a:bodyPr/>
        <a:lstStyle/>
        <a:p>
          <a:r>
            <a:rPr lang="en-GB" sz="1600" dirty="0">
              <a:latin typeface="Raleway" pitchFamily="2" charset="0"/>
            </a:rPr>
            <a:t>Project details submitted through Expression of Interest, together with completion of Facilities Review Checklist &amp; Draft High Level 5-Year Club Vision</a:t>
          </a:r>
        </a:p>
      </dgm:t>
    </dgm:pt>
    <dgm:pt modelId="{E28123B2-1343-49B4-9641-465035C612CD}" type="parTrans" cxnId="{5ED73C48-605A-4F73-9C4A-10866BBE4E83}">
      <dgm:prSet/>
      <dgm:spPr/>
      <dgm:t>
        <a:bodyPr/>
        <a:lstStyle/>
        <a:p>
          <a:endParaRPr lang="en-GB"/>
        </a:p>
      </dgm:t>
    </dgm:pt>
    <dgm:pt modelId="{C88FE525-6B53-44FF-B921-8DF250C8E0E9}" type="sibTrans" cxnId="{5ED73C48-605A-4F73-9C4A-10866BBE4E83}">
      <dgm:prSet/>
      <dgm:spPr/>
      <dgm:t>
        <a:bodyPr/>
        <a:lstStyle/>
        <a:p>
          <a:endParaRPr lang="en-GB"/>
        </a:p>
      </dgm:t>
    </dgm:pt>
    <dgm:pt modelId="{BD74C2DE-9801-469D-9B5F-8FB818AD75D3}">
      <dgm:prSet phldrT="[Text]" custT="1"/>
      <dgm:spPr/>
      <dgm:t>
        <a:bodyPr/>
        <a:lstStyle/>
        <a:p>
          <a:r>
            <a:rPr lang="en-GB" sz="1600" dirty="0">
              <a:latin typeface="Raleway" pitchFamily="2" charset="0"/>
            </a:rPr>
            <a:t>OCB Staff Review and Support to Application Process</a:t>
          </a:r>
        </a:p>
      </dgm:t>
    </dgm:pt>
    <dgm:pt modelId="{9C4B2207-10C9-41FA-ABAE-DAAB8D030208}" type="parTrans" cxnId="{0EEA3619-AEF4-4FE6-AA60-AF5DBD4D0ABC}">
      <dgm:prSet/>
      <dgm:spPr/>
      <dgm:t>
        <a:bodyPr/>
        <a:lstStyle/>
        <a:p>
          <a:endParaRPr lang="en-GB"/>
        </a:p>
      </dgm:t>
    </dgm:pt>
    <dgm:pt modelId="{10A4FB4E-DC6A-4A4B-BB1A-5D7BF22F3862}" type="sibTrans" cxnId="{0EEA3619-AEF4-4FE6-AA60-AF5DBD4D0ABC}">
      <dgm:prSet/>
      <dgm:spPr/>
      <dgm:t>
        <a:bodyPr/>
        <a:lstStyle/>
        <a:p>
          <a:endParaRPr lang="en-GB"/>
        </a:p>
      </dgm:t>
    </dgm:pt>
    <dgm:pt modelId="{D7D90274-272B-408F-8043-92EBC83716DE}">
      <dgm:prSet phldrT="[Text]" custT="1"/>
      <dgm:spPr/>
      <dgm:t>
        <a:bodyPr/>
        <a:lstStyle/>
        <a:p>
          <a:r>
            <a:rPr lang="en-GB" sz="2000" dirty="0">
              <a:latin typeface="Raleway" pitchFamily="2" charset="0"/>
            </a:rPr>
            <a:t>Application</a:t>
          </a:r>
        </a:p>
      </dgm:t>
    </dgm:pt>
    <dgm:pt modelId="{F267E6E4-DBDF-488D-AC2A-123081BCD29E}" type="parTrans" cxnId="{C6412287-A736-4518-82C7-966B45FF90E9}">
      <dgm:prSet/>
      <dgm:spPr/>
      <dgm:t>
        <a:bodyPr/>
        <a:lstStyle/>
        <a:p>
          <a:endParaRPr lang="en-GB"/>
        </a:p>
      </dgm:t>
    </dgm:pt>
    <dgm:pt modelId="{8D3F1104-B43D-45A7-BDD4-37E227837854}" type="sibTrans" cxnId="{C6412287-A736-4518-82C7-966B45FF90E9}">
      <dgm:prSet/>
      <dgm:spPr/>
      <dgm:t>
        <a:bodyPr/>
        <a:lstStyle/>
        <a:p>
          <a:endParaRPr lang="en-GB"/>
        </a:p>
      </dgm:t>
    </dgm:pt>
    <dgm:pt modelId="{D755B626-5C34-4624-9D6D-0D5DC4940A10}">
      <dgm:prSet phldrT="[Text]" custT="1"/>
      <dgm:spPr/>
      <dgm:t>
        <a:bodyPr/>
        <a:lstStyle/>
        <a:p>
          <a:r>
            <a:rPr lang="en-GB" sz="1600" dirty="0">
              <a:latin typeface="Raleway" pitchFamily="2" charset="0"/>
            </a:rPr>
            <a:t>Application made on Investment Management System</a:t>
          </a:r>
        </a:p>
      </dgm:t>
    </dgm:pt>
    <dgm:pt modelId="{D2B0FA4E-EA52-453E-8DBE-537AFE7B6916}" type="parTrans" cxnId="{30E9FA74-BA5F-48EC-B992-3400BE2C4076}">
      <dgm:prSet/>
      <dgm:spPr/>
      <dgm:t>
        <a:bodyPr/>
        <a:lstStyle/>
        <a:p>
          <a:endParaRPr lang="en-GB"/>
        </a:p>
      </dgm:t>
    </dgm:pt>
    <dgm:pt modelId="{1DEAF708-2FF3-4307-B098-92EFF8199E92}" type="sibTrans" cxnId="{30E9FA74-BA5F-48EC-B992-3400BE2C4076}">
      <dgm:prSet/>
      <dgm:spPr/>
      <dgm:t>
        <a:bodyPr/>
        <a:lstStyle/>
        <a:p>
          <a:endParaRPr lang="en-GB"/>
        </a:p>
      </dgm:t>
    </dgm:pt>
    <dgm:pt modelId="{36F84D50-6E6B-4176-A9E7-F0788D4B7953}">
      <dgm:prSet phldrT="[Text]" custT="1"/>
      <dgm:spPr/>
      <dgm:t>
        <a:bodyPr/>
        <a:lstStyle/>
        <a:p>
          <a:r>
            <a:rPr lang="en-GB" sz="1600" dirty="0">
              <a:latin typeface="Raleway" pitchFamily="2" charset="0"/>
            </a:rPr>
            <a:t>OCB Staff Review and send to panel for decision </a:t>
          </a:r>
        </a:p>
      </dgm:t>
    </dgm:pt>
    <dgm:pt modelId="{9EDC56C3-5B18-4035-B841-790EFC24A2FD}" type="parTrans" cxnId="{DB2EE52B-1AEF-4E4A-926A-FFA081094870}">
      <dgm:prSet/>
      <dgm:spPr/>
      <dgm:t>
        <a:bodyPr/>
        <a:lstStyle/>
        <a:p>
          <a:endParaRPr lang="en-GB"/>
        </a:p>
      </dgm:t>
    </dgm:pt>
    <dgm:pt modelId="{77D6BB5B-3FF2-4275-A571-A2A72D027370}" type="sibTrans" cxnId="{DB2EE52B-1AEF-4E4A-926A-FFA081094870}">
      <dgm:prSet/>
      <dgm:spPr/>
      <dgm:t>
        <a:bodyPr/>
        <a:lstStyle/>
        <a:p>
          <a:endParaRPr lang="en-GB"/>
        </a:p>
      </dgm:t>
    </dgm:pt>
    <dgm:pt modelId="{16930614-99FF-41CD-80C6-71E1C2F41418}">
      <dgm:prSet phldrT="[Text]" custT="1"/>
      <dgm:spPr/>
      <dgm:t>
        <a:bodyPr/>
        <a:lstStyle/>
        <a:p>
          <a:r>
            <a:rPr lang="en-GB" sz="2400" dirty="0">
              <a:latin typeface="Raleway" pitchFamily="2" charset="0"/>
            </a:rPr>
            <a:t>Decision Making</a:t>
          </a:r>
        </a:p>
      </dgm:t>
    </dgm:pt>
    <dgm:pt modelId="{E1BC5185-46D6-42C7-B290-F4EE3569AE50}" type="parTrans" cxnId="{29DE49D4-3570-4EDB-B5F0-ED106E3F6546}">
      <dgm:prSet/>
      <dgm:spPr/>
      <dgm:t>
        <a:bodyPr/>
        <a:lstStyle/>
        <a:p>
          <a:endParaRPr lang="en-GB"/>
        </a:p>
      </dgm:t>
    </dgm:pt>
    <dgm:pt modelId="{FFF2F7A4-68EA-4A71-B18C-344FB91AE87F}" type="sibTrans" cxnId="{29DE49D4-3570-4EDB-B5F0-ED106E3F6546}">
      <dgm:prSet/>
      <dgm:spPr/>
      <dgm:t>
        <a:bodyPr/>
        <a:lstStyle/>
        <a:p>
          <a:endParaRPr lang="en-GB"/>
        </a:p>
      </dgm:t>
    </dgm:pt>
    <dgm:pt modelId="{5C559055-92F8-4890-A751-30C2150C3D93}">
      <dgm:prSet phldrT="[Text]" custT="1"/>
      <dgm:spPr/>
      <dgm:t>
        <a:bodyPr/>
        <a:lstStyle/>
        <a:p>
          <a:r>
            <a:rPr lang="en-GB" sz="1800" dirty="0">
              <a:latin typeface="Raleway" pitchFamily="2" charset="0"/>
            </a:rPr>
            <a:t>Panel Review of all Applications</a:t>
          </a:r>
        </a:p>
      </dgm:t>
    </dgm:pt>
    <dgm:pt modelId="{0560A81A-7200-4AFE-8E49-5351EB323462}" type="parTrans" cxnId="{6DCD7D24-9EEB-49A3-9BCE-BF9B0EB363AA}">
      <dgm:prSet/>
      <dgm:spPr/>
      <dgm:t>
        <a:bodyPr/>
        <a:lstStyle/>
        <a:p>
          <a:endParaRPr lang="en-GB"/>
        </a:p>
      </dgm:t>
    </dgm:pt>
    <dgm:pt modelId="{7ABBAC4D-6D30-40BC-80F5-0D28697AAAFE}" type="sibTrans" cxnId="{6DCD7D24-9EEB-49A3-9BCE-BF9B0EB363AA}">
      <dgm:prSet/>
      <dgm:spPr/>
      <dgm:t>
        <a:bodyPr/>
        <a:lstStyle/>
        <a:p>
          <a:endParaRPr lang="en-GB"/>
        </a:p>
      </dgm:t>
    </dgm:pt>
    <dgm:pt modelId="{8EC5CFCE-EBDE-4012-A4AB-D44B53774BE3}">
      <dgm:prSet phldrT="[Text]" custT="1"/>
      <dgm:spPr/>
      <dgm:t>
        <a:bodyPr/>
        <a:lstStyle/>
        <a:p>
          <a:r>
            <a:rPr lang="en-GB" sz="1800" dirty="0">
              <a:latin typeface="Raleway" pitchFamily="2" charset="0"/>
            </a:rPr>
            <a:t>Approve or Decline grant award</a:t>
          </a:r>
        </a:p>
      </dgm:t>
    </dgm:pt>
    <dgm:pt modelId="{4CB719F7-8B82-4466-ACD6-1D7668912A24}" type="parTrans" cxnId="{46829DB0-0428-4064-B997-FBD7296ED980}">
      <dgm:prSet/>
      <dgm:spPr/>
      <dgm:t>
        <a:bodyPr/>
        <a:lstStyle/>
        <a:p>
          <a:endParaRPr lang="en-GB"/>
        </a:p>
      </dgm:t>
    </dgm:pt>
    <dgm:pt modelId="{78E41AE9-49A3-4A33-A2B6-A3D193002534}" type="sibTrans" cxnId="{46829DB0-0428-4064-B997-FBD7296ED980}">
      <dgm:prSet/>
      <dgm:spPr/>
      <dgm:t>
        <a:bodyPr/>
        <a:lstStyle/>
        <a:p>
          <a:endParaRPr lang="en-GB"/>
        </a:p>
      </dgm:t>
    </dgm:pt>
    <dgm:pt modelId="{AF44BE81-EEA1-4F91-857F-B15C73E50973}" type="pres">
      <dgm:prSet presAssocID="{BE0D62D9-3FFC-4FD2-BAA4-3A7D88340F85}" presName="outerComposite" presStyleCnt="0">
        <dgm:presLayoutVars>
          <dgm:chMax val="5"/>
          <dgm:dir/>
          <dgm:resizeHandles val="exact"/>
        </dgm:presLayoutVars>
      </dgm:prSet>
      <dgm:spPr/>
    </dgm:pt>
    <dgm:pt modelId="{1DC0AA87-0293-4A9F-AEAF-2140CA9ECCE9}" type="pres">
      <dgm:prSet presAssocID="{BE0D62D9-3FFC-4FD2-BAA4-3A7D88340F85}" presName="dummyMaxCanvas" presStyleCnt="0">
        <dgm:presLayoutVars/>
      </dgm:prSet>
      <dgm:spPr/>
    </dgm:pt>
    <dgm:pt modelId="{78854FF1-0727-49DF-A548-45097DFBA1AC}" type="pres">
      <dgm:prSet presAssocID="{BE0D62D9-3FFC-4FD2-BAA4-3A7D88340F85}" presName="ThreeNodes_1" presStyleLbl="node1" presStyleIdx="0" presStyleCnt="3" custScaleY="85872" custLinFactNeighborX="853" custLinFactNeighborY="4687">
        <dgm:presLayoutVars>
          <dgm:bulletEnabled val="1"/>
        </dgm:presLayoutVars>
      </dgm:prSet>
      <dgm:spPr/>
    </dgm:pt>
    <dgm:pt modelId="{EFBCFB16-C81F-4CA6-AB3E-C76B66E4156E}" type="pres">
      <dgm:prSet presAssocID="{BE0D62D9-3FFC-4FD2-BAA4-3A7D88340F85}" presName="ThreeNodes_2" presStyleLbl="node1" presStyleIdx="1" presStyleCnt="3" custScaleY="77868" custLinFactNeighborY="-8204">
        <dgm:presLayoutVars>
          <dgm:bulletEnabled val="1"/>
        </dgm:presLayoutVars>
      </dgm:prSet>
      <dgm:spPr/>
    </dgm:pt>
    <dgm:pt modelId="{4A965704-3EE0-4A15-84FE-086D6EB31135}" type="pres">
      <dgm:prSet presAssocID="{BE0D62D9-3FFC-4FD2-BAA4-3A7D88340F85}" presName="ThreeNodes_3" presStyleLbl="node1" presStyleIdx="2" presStyleCnt="3" custScaleY="77652" custLinFactNeighborY="-9376">
        <dgm:presLayoutVars>
          <dgm:bulletEnabled val="1"/>
        </dgm:presLayoutVars>
      </dgm:prSet>
      <dgm:spPr/>
    </dgm:pt>
    <dgm:pt modelId="{C1D1170A-5589-4608-8AF9-081FFB1CD859}" type="pres">
      <dgm:prSet presAssocID="{BE0D62D9-3FFC-4FD2-BAA4-3A7D88340F85}" presName="ThreeConn_1-2" presStyleLbl="fgAccFollowNode1" presStyleIdx="0" presStyleCnt="2">
        <dgm:presLayoutVars>
          <dgm:bulletEnabled val="1"/>
        </dgm:presLayoutVars>
      </dgm:prSet>
      <dgm:spPr/>
    </dgm:pt>
    <dgm:pt modelId="{633FF55F-4E24-4D57-B6AE-5D1AA902BD38}" type="pres">
      <dgm:prSet presAssocID="{BE0D62D9-3FFC-4FD2-BAA4-3A7D88340F85}" presName="ThreeConn_2-3" presStyleLbl="fgAccFollowNode1" presStyleIdx="1" presStyleCnt="2">
        <dgm:presLayoutVars>
          <dgm:bulletEnabled val="1"/>
        </dgm:presLayoutVars>
      </dgm:prSet>
      <dgm:spPr/>
    </dgm:pt>
    <dgm:pt modelId="{23875B63-65DA-42F6-A57C-AD7CDAAD7FCB}" type="pres">
      <dgm:prSet presAssocID="{BE0D62D9-3FFC-4FD2-BAA4-3A7D88340F85}" presName="ThreeNodes_1_text" presStyleLbl="node1" presStyleIdx="2" presStyleCnt="3">
        <dgm:presLayoutVars>
          <dgm:bulletEnabled val="1"/>
        </dgm:presLayoutVars>
      </dgm:prSet>
      <dgm:spPr/>
    </dgm:pt>
    <dgm:pt modelId="{5428B9EF-FEFD-4B87-8112-66E7C9CDEA2A}" type="pres">
      <dgm:prSet presAssocID="{BE0D62D9-3FFC-4FD2-BAA4-3A7D88340F85}" presName="ThreeNodes_2_text" presStyleLbl="node1" presStyleIdx="2" presStyleCnt="3">
        <dgm:presLayoutVars>
          <dgm:bulletEnabled val="1"/>
        </dgm:presLayoutVars>
      </dgm:prSet>
      <dgm:spPr/>
    </dgm:pt>
    <dgm:pt modelId="{33BBE64B-F434-4FBF-AC14-E0AAA5F8E32D}" type="pres">
      <dgm:prSet presAssocID="{BE0D62D9-3FFC-4FD2-BAA4-3A7D88340F8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BAE42705-8BDE-428E-ADE8-87B06552EA7A}" type="presOf" srcId="{8EC5CFCE-EBDE-4012-A4AB-D44B53774BE3}" destId="{4A965704-3EE0-4A15-84FE-086D6EB31135}" srcOrd="0" destOrd="2" presId="urn:microsoft.com/office/officeart/2005/8/layout/vProcess5"/>
    <dgm:cxn modelId="{DECBD005-7C39-49CE-A0ED-6A05C347AFAD}" type="presOf" srcId="{16930614-99FF-41CD-80C6-71E1C2F41418}" destId="{33BBE64B-F434-4FBF-AC14-E0AAA5F8E32D}" srcOrd="1" destOrd="0" presId="urn:microsoft.com/office/officeart/2005/8/layout/vProcess5"/>
    <dgm:cxn modelId="{09E1320B-1573-436F-9076-E9A9EAE521F5}" type="presOf" srcId="{EEF61E40-E4D1-4161-890B-3D5374431DE1}" destId="{78854FF1-0727-49DF-A548-45097DFBA1AC}" srcOrd="0" destOrd="0" presId="urn:microsoft.com/office/officeart/2005/8/layout/vProcess5"/>
    <dgm:cxn modelId="{AE67190C-C8F4-4024-B199-256918BDDDE5}" srcId="{BE0D62D9-3FFC-4FD2-BAA4-3A7D88340F85}" destId="{EEF61E40-E4D1-4161-890B-3D5374431DE1}" srcOrd="0" destOrd="0" parTransId="{A148955D-524B-42A3-8DC1-5EC42050FF55}" sibTransId="{18CC4983-6EAC-41FC-8F42-059270FEED3C}"/>
    <dgm:cxn modelId="{CB1ED616-A049-4CD6-AB3F-594DA9CAC6C9}" type="presOf" srcId="{BD74C2DE-9801-469D-9B5F-8FB818AD75D3}" destId="{78854FF1-0727-49DF-A548-45097DFBA1AC}" srcOrd="0" destOrd="2" presId="urn:microsoft.com/office/officeart/2005/8/layout/vProcess5"/>
    <dgm:cxn modelId="{0EEA3619-AEF4-4FE6-AA60-AF5DBD4D0ABC}" srcId="{EEF61E40-E4D1-4161-890B-3D5374431DE1}" destId="{BD74C2DE-9801-469D-9B5F-8FB818AD75D3}" srcOrd="1" destOrd="0" parTransId="{9C4B2207-10C9-41FA-ABAE-DAAB8D030208}" sibTransId="{10A4FB4E-DC6A-4A4B-BB1A-5D7BF22F3862}"/>
    <dgm:cxn modelId="{6DCD7D24-9EEB-49A3-9BCE-BF9B0EB363AA}" srcId="{16930614-99FF-41CD-80C6-71E1C2F41418}" destId="{5C559055-92F8-4890-A751-30C2150C3D93}" srcOrd="0" destOrd="0" parTransId="{0560A81A-7200-4AFE-8E49-5351EB323462}" sibTransId="{7ABBAC4D-6D30-40BC-80F5-0D28697AAAFE}"/>
    <dgm:cxn modelId="{14D22629-2890-4E90-9F39-464BF34ED5AF}" type="presOf" srcId="{D755B626-5C34-4624-9D6D-0D5DC4940A10}" destId="{EFBCFB16-C81F-4CA6-AB3E-C76B66E4156E}" srcOrd="0" destOrd="1" presId="urn:microsoft.com/office/officeart/2005/8/layout/vProcess5"/>
    <dgm:cxn modelId="{EC6D892A-3644-4513-9CBD-87D9EFE647C2}" type="presOf" srcId="{EEF61E40-E4D1-4161-890B-3D5374431DE1}" destId="{23875B63-65DA-42F6-A57C-AD7CDAAD7FCB}" srcOrd="1" destOrd="0" presId="urn:microsoft.com/office/officeart/2005/8/layout/vProcess5"/>
    <dgm:cxn modelId="{D50CB42A-B705-4CB0-B8E5-4A67AAF552BF}" type="presOf" srcId="{8EC5CFCE-EBDE-4012-A4AB-D44B53774BE3}" destId="{33BBE64B-F434-4FBF-AC14-E0AAA5F8E32D}" srcOrd="1" destOrd="2" presId="urn:microsoft.com/office/officeart/2005/8/layout/vProcess5"/>
    <dgm:cxn modelId="{DB2EE52B-1AEF-4E4A-926A-FFA081094870}" srcId="{D7D90274-272B-408F-8043-92EBC83716DE}" destId="{36F84D50-6E6B-4176-A9E7-F0788D4B7953}" srcOrd="1" destOrd="0" parTransId="{9EDC56C3-5B18-4035-B841-790EFC24A2FD}" sibTransId="{77D6BB5B-3FF2-4275-A571-A2A72D027370}"/>
    <dgm:cxn modelId="{D5344530-E069-484F-9D0C-C3AB41333481}" type="presOf" srcId="{3436EECD-F681-407D-B231-0F4843718806}" destId="{78854FF1-0727-49DF-A548-45097DFBA1AC}" srcOrd="0" destOrd="1" presId="urn:microsoft.com/office/officeart/2005/8/layout/vProcess5"/>
    <dgm:cxn modelId="{2E6DFF30-3EAD-40D6-98F8-A7B1F1C77C0F}" type="presOf" srcId="{D7D90274-272B-408F-8043-92EBC83716DE}" destId="{EFBCFB16-C81F-4CA6-AB3E-C76B66E4156E}" srcOrd="0" destOrd="0" presId="urn:microsoft.com/office/officeart/2005/8/layout/vProcess5"/>
    <dgm:cxn modelId="{A0BB5438-0F48-4015-AE65-B5BC5CB8693D}" type="presOf" srcId="{18CC4983-6EAC-41FC-8F42-059270FEED3C}" destId="{C1D1170A-5589-4608-8AF9-081FFB1CD859}" srcOrd="0" destOrd="0" presId="urn:microsoft.com/office/officeart/2005/8/layout/vProcess5"/>
    <dgm:cxn modelId="{5ED73C48-605A-4F73-9C4A-10866BBE4E83}" srcId="{EEF61E40-E4D1-4161-890B-3D5374431DE1}" destId="{3436EECD-F681-407D-B231-0F4843718806}" srcOrd="0" destOrd="0" parTransId="{E28123B2-1343-49B4-9641-465035C612CD}" sibTransId="{C88FE525-6B53-44FF-B921-8DF250C8E0E9}"/>
    <dgm:cxn modelId="{8329FA69-1662-4102-9662-3B470E1BE482}" type="presOf" srcId="{5C559055-92F8-4890-A751-30C2150C3D93}" destId="{4A965704-3EE0-4A15-84FE-086D6EB31135}" srcOrd="0" destOrd="1" presId="urn:microsoft.com/office/officeart/2005/8/layout/vProcess5"/>
    <dgm:cxn modelId="{1337364B-8FE8-4C13-87D1-70557DEEA276}" type="presOf" srcId="{5C559055-92F8-4890-A751-30C2150C3D93}" destId="{33BBE64B-F434-4FBF-AC14-E0AAA5F8E32D}" srcOrd="1" destOrd="1" presId="urn:microsoft.com/office/officeart/2005/8/layout/vProcess5"/>
    <dgm:cxn modelId="{30E9FA74-BA5F-48EC-B992-3400BE2C4076}" srcId="{D7D90274-272B-408F-8043-92EBC83716DE}" destId="{D755B626-5C34-4624-9D6D-0D5DC4940A10}" srcOrd="0" destOrd="0" parTransId="{D2B0FA4E-EA52-453E-8DBE-537AFE7B6916}" sibTransId="{1DEAF708-2FF3-4307-B098-92EFF8199E92}"/>
    <dgm:cxn modelId="{34EA3E78-FBDE-4636-81E2-A639CBE8A5AE}" type="presOf" srcId="{8D3F1104-B43D-45A7-BDD4-37E227837854}" destId="{633FF55F-4E24-4D57-B6AE-5D1AA902BD38}" srcOrd="0" destOrd="0" presId="urn:microsoft.com/office/officeart/2005/8/layout/vProcess5"/>
    <dgm:cxn modelId="{A1658D7B-1CF3-48CB-950A-05566C8B2AE9}" type="presOf" srcId="{16930614-99FF-41CD-80C6-71E1C2F41418}" destId="{4A965704-3EE0-4A15-84FE-086D6EB31135}" srcOrd="0" destOrd="0" presId="urn:microsoft.com/office/officeart/2005/8/layout/vProcess5"/>
    <dgm:cxn modelId="{445CAD7F-7368-4130-9861-CD67F00A25E9}" type="presOf" srcId="{BE0D62D9-3FFC-4FD2-BAA4-3A7D88340F85}" destId="{AF44BE81-EEA1-4F91-857F-B15C73E50973}" srcOrd="0" destOrd="0" presId="urn:microsoft.com/office/officeart/2005/8/layout/vProcess5"/>
    <dgm:cxn modelId="{C6412287-A736-4518-82C7-966B45FF90E9}" srcId="{BE0D62D9-3FFC-4FD2-BAA4-3A7D88340F85}" destId="{D7D90274-272B-408F-8043-92EBC83716DE}" srcOrd="1" destOrd="0" parTransId="{F267E6E4-DBDF-488D-AC2A-123081BCD29E}" sibTransId="{8D3F1104-B43D-45A7-BDD4-37E227837854}"/>
    <dgm:cxn modelId="{46829DB0-0428-4064-B997-FBD7296ED980}" srcId="{16930614-99FF-41CD-80C6-71E1C2F41418}" destId="{8EC5CFCE-EBDE-4012-A4AB-D44B53774BE3}" srcOrd="1" destOrd="0" parTransId="{4CB719F7-8B82-4466-ACD6-1D7668912A24}" sibTransId="{78E41AE9-49A3-4A33-A2B6-A3D193002534}"/>
    <dgm:cxn modelId="{4C1998B1-8B22-4EBE-A24D-C138371D3BDE}" type="presOf" srcId="{3436EECD-F681-407D-B231-0F4843718806}" destId="{23875B63-65DA-42F6-A57C-AD7CDAAD7FCB}" srcOrd="1" destOrd="1" presId="urn:microsoft.com/office/officeart/2005/8/layout/vProcess5"/>
    <dgm:cxn modelId="{29DE49D4-3570-4EDB-B5F0-ED106E3F6546}" srcId="{BE0D62D9-3FFC-4FD2-BAA4-3A7D88340F85}" destId="{16930614-99FF-41CD-80C6-71E1C2F41418}" srcOrd="2" destOrd="0" parTransId="{E1BC5185-46D6-42C7-B290-F4EE3569AE50}" sibTransId="{FFF2F7A4-68EA-4A71-B18C-344FB91AE87F}"/>
    <dgm:cxn modelId="{9E58E9D9-D2D8-450E-8075-DEC93C592D8D}" type="presOf" srcId="{36F84D50-6E6B-4176-A9E7-F0788D4B7953}" destId="{5428B9EF-FEFD-4B87-8112-66E7C9CDEA2A}" srcOrd="1" destOrd="2" presId="urn:microsoft.com/office/officeart/2005/8/layout/vProcess5"/>
    <dgm:cxn modelId="{BB4A8DDA-80E8-4D8E-A6B4-2D868AB787CF}" type="presOf" srcId="{D755B626-5C34-4624-9D6D-0D5DC4940A10}" destId="{5428B9EF-FEFD-4B87-8112-66E7C9CDEA2A}" srcOrd="1" destOrd="1" presId="urn:microsoft.com/office/officeart/2005/8/layout/vProcess5"/>
    <dgm:cxn modelId="{8B63CCDD-90A7-4E70-AB10-601DE3145B92}" type="presOf" srcId="{36F84D50-6E6B-4176-A9E7-F0788D4B7953}" destId="{EFBCFB16-C81F-4CA6-AB3E-C76B66E4156E}" srcOrd="0" destOrd="2" presId="urn:microsoft.com/office/officeart/2005/8/layout/vProcess5"/>
    <dgm:cxn modelId="{BA6231F5-DFBD-4B2C-B90A-5527E88840FD}" type="presOf" srcId="{BD74C2DE-9801-469D-9B5F-8FB818AD75D3}" destId="{23875B63-65DA-42F6-A57C-AD7CDAAD7FCB}" srcOrd="1" destOrd="2" presId="urn:microsoft.com/office/officeart/2005/8/layout/vProcess5"/>
    <dgm:cxn modelId="{4D6E4FFA-055A-44E3-B73C-523FDA1210FB}" type="presOf" srcId="{D7D90274-272B-408F-8043-92EBC83716DE}" destId="{5428B9EF-FEFD-4B87-8112-66E7C9CDEA2A}" srcOrd="1" destOrd="0" presId="urn:microsoft.com/office/officeart/2005/8/layout/vProcess5"/>
    <dgm:cxn modelId="{A519C33C-1AF4-44C6-8645-0D635EA3CE67}" type="presParOf" srcId="{AF44BE81-EEA1-4F91-857F-B15C73E50973}" destId="{1DC0AA87-0293-4A9F-AEAF-2140CA9ECCE9}" srcOrd="0" destOrd="0" presId="urn:microsoft.com/office/officeart/2005/8/layout/vProcess5"/>
    <dgm:cxn modelId="{86778F60-621A-4418-8BB5-5596E6A43457}" type="presParOf" srcId="{AF44BE81-EEA1-4F91-857F-B15C73E50973}" destId="{78854FF1-0727-49DF-A548-45097DFBA1AC}" srcOrd="1" destOrd="0" presId="urn:microsoft.com/office/officeart/2005/8/layout/vProcess5"/>
    <dgm:cxn modelId="{70969C6F-21CE-411E-A767-52DF57B0BF2D}" type="presParOf" srcId="{AF44BE81-EEA1-4F91-857F-B15C73E50973}" destId="{EFBCFB16-C81F-4CA6-AB3E-C76B66E4156E}" srcOrd="2" destOrd="0" presId="urn:microsoft.com/office/officeart/2005/8/layout/vProcess5"/>
    <dgm:cxn modelId="{773CCDB5-5B67-4D5D-B76C-B8D15EEB660A}" type="presParOf" srcId="{AF44BE81-EEA1-4F91-857F-B15C73E50973}" destId="{4A965704-3EE0-4A15-84FE-086D6EB31135}" srcOrd="3" destOrd="0" presId="urn:microsoft.com/office/officeart/2005/8/layout/vProcess5"/>
    <dgm:cxn modelId="{3E9B1C3A-0073-436B-AE3D-A4089E1C92C7}" type="presParOf" srcId="{AF44BE81-EEA1-4F91-857F-B15C73E50973}" destId="{C1D1170A-5589-4608-8AF9-081FFB1CD859}" srcOrd="4" destOrd="0" presId="urn:microsoft.com/office/officeart/2005/8/layout/vProcess5"/>
    <dgm:cxn modelId="{1D2890FA-40D4-4644-9866-1DFB64E4CCC3}" type="presParOf" srcId="{AF44BE81-EEA1-4F91-857F-B15C73E50973}" destId="{633FF55F-4E24-4D57-B6AE-5D1AA902BD38}" srcOrd="5" destOrd="0" presId="urn:microsoft.com/office/officeart/2005/8/layout/vProcess5"/>
    <dgm:cxn modelId="{E0F28F38-3106-4E5C-8EC6-CC460B9B8551}" type="presParOf" srcId="{AF44BE81-EEA1-4F91-857F-B15C73E50973}" destId="{23875B63-65DA-42F6-A57C-AD7CDAAD7FCB}" srcOrd="6" destOrd="0" presId="urn:microsoft.com/office/officeart/2005/8/layout/vProcess5"/>
    <dgm:cxn modelId="{3CD02C67-E242-4556-88E8-9393CF4E1B61}" type="presParOf" srcId="{AF44BE81-EEA1-4F91-857F-B15C73E50973}" destId="{5428B9EF-FEFD-4B87-8112-66E7C9CDEA2A}" srcOrd="7" destOrd="0" presId="urn:microsoft.com/office/officeart/2005/8/layout/vProcess5"/>
    <dgm:cxn modelId="{87843BF5-5B86-4808-B67A-F6BC6F3D4BDE}" type="presParOf" srcId="{AF44BE81-EEA1-4F91-857F-B15C73E50973}" destId="{33BBE64B-F434-4FBF-AC14-E0AAA5F8E32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54FF1-0727-49DF-A548-45097DFBA1AC}">
      <dsp:nvSpPr>
        <dsp:cNvPr id="0" name=""/>
        <dsp:cNvSpPr/>
      </dsp:nvSpPr>
      <dsp:spPr>
        <a:xfrm>
          <a:off x="76243" y="191024"/>
          <a:ext cx="8938260" cy="139593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Raleway" pitchFamily="2" charset="0"/>
            </a:rPr>
            <a:t>Expression of Interest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latin typeface="Raleway" pitchFamily="2" charset="0"/>
            </a:rPr>
            <a:t>Project details submitted through Expression of Interest, together with completion of Facilities Review Checklist &amp; Draft High Level 5-Year Club Vision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latin typeface="Raleway" pitchFamily="2" charset="0"/>
            </a:rPr>
            <a:t>OCB Staff Review and Support to Application Process</a:t>
          </a:r>
        </a:p>
      </dsp:txBody>
      <dsp:txXfrm>
        <a:off x="117129" y="231910"/>
        <a:ext cx="7197563" cy="1314163"/>
      </dsp:txXfrm>
    </dsp:sp>
    <dsp:sp modelId="{EFBCFB16-C81F-4CA6-AB3E-C76B66E4156E}">
      <dsp:nvSpPr>
        <dsp:cNvPr id="0" name=""/>
        <dsp:cNvSpPr/>
      </dsp:nvSpPr>
      <dsp:spPr>
        <a:xfrm>
          <a:off x="788669" y="1943058"/>
          <a:ext cx="8938260" cy="12658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Raleway" pitchFamily="2" charset="0"/>
            </a:rPr>
            <a:t>Application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latin typeface="Raleway" pitchFamily="2" charset="0"/>
            </a:rPr>
            <a:t>Application made on Investment Management System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>
              <a:latin typeface="Raleway" pitchFamily="2" charset="0"/>
            </a:rPr>
            <a:t>OCB Staff Review and send to panel for decision </a:t>
          </a:r>
        </a:p>
      </dsp:txBody>
      <dsp:txXfrm>
        <a:off x="825744" y="1980133"/>
        <a:ext cx="7018799" cy="1191672"/>
      </dsp:txXfrm>
    </dsp:sp>
    <dsp:sp modelId="{4A965704-3EE0-4A15-84FE-086D6EB31135}">
      <dsp:nvSpPr>
        <dsp:cNvPr id="0" name=""/>
        <dsp:cNvSpPr/>
      </dsp:nvSpPr>
      <dsp:spPr>
        <a:xfrm>
          <a:off x="1577339" y="3822295"/>
          <a:ext cx="8938260" cy="12623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Raleway" pitchFamily="2" charset="0"/>
            </a:rPr>
            <a:t>Decision Making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Raleway" pitchFamily="2" charset="0"/>
            </a:rPr>
            <a:t>Panel Review of all Applications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Raleway" pitchFamily="2" charset="0"/>
            </a:rPr>
            <a:t>Approve or Decline grant award</a:t>
          </a:r>
        </a:p>
      </dsp:txBody>
      <dsp:txXfrm>
        <a:off x="1614311" y="3859267"/>
        <a:ext cx="7019005" cy="1188366"/>
      </dsp:txXfrm>
    </dsp:sp>
    <dsp:sp modelId="{C1D1170A-5589-4608-8AF9-081FFB1CD859}">
      <dsp:nvSpPr>
        <dsp:cNvPr id="0" name=""/>
        <dsp:cNvSpPr/>
      </dsp:nvSpPr>
      <dsp:spPr>
        <a:xfrm>
          <a:off x="7881619" y="1232746"/>
          <a:ext cx="1056640" cy="105664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>
        <a:off x="8119363" y="1232746"/>
        <a:ext cx="581152" cy="795122"/>
      </dsp:txXfrm>
    </dsp:sp>
    <dsp:sp modelId="{633FF55F-4E24-4D57-B6AE-5D1AA902BD38}">
      <dsp:nvSpPr>
        <dsp:cNvPr id="0" name=""/>
        <dsp:cNvSpPr/>
      </dsp:nvSpPr>
      <dsp:spPr>
        <a:xfrm>
          <a:off x="8670289" y="3118442"/>
          <a:ext cx="1056640" cy="105664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>
        <a:off x="8908033" y="3118442"/>
        <a:ext cx="581152" cy="7951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0297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027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20327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212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02795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9381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52163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5485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7859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5990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504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6DC68-EE47-4E35-B2AE-883C8B00F15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995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9972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4254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esources.ecb.co.uk/ecb/document/2021/07/13/3f3f54ec-c602-48d7-bef6-d0d365df5e79/ECB-Facilities-Review-Checklist-59-.pdf" TargetMode="External"/><Relationship Id="rId5" Type="http://schemas.openxmlformats.org/officeDocument/2006/relationships/hyperlink" Target="https://forms.gle/zRaYKGohp1w7uD4g6" TargetMode="Externa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esources.ecb.co.uk/ecb/document/2021/07/13/3f3f54ec-c602-48d7-bef6-d0d365df5e79/ECB-Facilities-Review-Checklist-59-.pdf" TargetMode="External"/><Relationship Id="rId5" Type="http://schemas.openxmlformats.org/officeDocument/2006/relationships/hyperlink" Target="https://forms.gle/zRaYKGohp1w7uD4g6" TargetMode="Externa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resources.ecb.co.uk/ecb/document/2021/07/13/decb79fc-24b0-4ae9-9f80-7e25ed499556/ECB-Facilities-Survey-98-.pdf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resources.ecb.co.uk/ecb/document/2021/07/13/3f3f54ec-c602-48d7-bef6-d0d365df5e79/ECB-Facilities-Review-Checklist-59-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esources.ecb.co.uk/ecb/document/2021/07/02/e8310e83-4df5-4f76-8c97-064baeae0a19/Creating-Welcoming-Environments-Guide.pdf" TargetMode="External"/><Relationship Id="rId5" Type="http://schemas.openxmlformats.org/officeDocument/2006/relationships/hyperlink" Target="https://resources.ecb.co.uk/ecb/document/2021/07/19/99bb6940-eed9-4372-b78a-e2b08e287ee1/County-Grants-Fund-Guidance-V5.pdf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4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47138" y="244848"/>
            <a:ext cx="1169827" cy="116982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0068A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4" descr="Cricket equipment">
            <a:extLst>
              <a:ext uri="{FF2B5EF4-FFF2-40B4-BE49-F238E27FC236}">
                <a16:creationId xmlns:a16="http://schemas.microsoft.com/office/drawing/2014/main" id="{518F2539-7BF8-4D65-AEFE-E0417D6C4ED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131" r="18459" b="-1"/>
          <a:stretch/>
        </p:blipFill>
        <p:spPr>
          <a:xfrm>
            <a:off x="-9433" y="9437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Google Shape;89;p13">
            <a:extLst>
              <a:ext uri="{FF2B5EF4-FFF2-40B4-BE49-F238E27FC236}">
                <a16:creationId xmlns:a16="http://schemas.microsoft.com/office/drawing/2014/main" id="{0E485F5C-A8B3-48C1-A3A7-92FFB10BE88F}"/>
              </a:ext>
            </a:extLst>
          </p:cNvPr>
          <p:cNvSpPr/>
          <p:nvPr/>
        </p:nvSpPr>
        <p:spPr>
          <a:xfrm>
            <a:off x="7222456" y="1902889"/>
            <a:ext cx="4221775" cy="1169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 i="0" u="none" strike="noStrike" cap="none" dirty="0">
                <a:solidFill>
                  <a:srgbClr val="D8E2F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Oxfordshire Cricket</a:t>
            </a:r>
          </a:p>
          <a:p>
            <a:pPr algn="ctr"/>
            <a:endParaRPr lang="en-GB" sz="2800" dirty="0">
              <a:solidFill>
                <a:schemeClr val="bg1"/>
              </a:solidFill>
            </a:endParaRPr>
          </a:p>
          <a:p>
            <a:pPr algn="ctr"/>
            <a:r>
              <a:rPr lang="en-GB" sz="2800" dirty="0">
                <a:solidFill>
                  <a:schemeClr val="bg1"/>
                </a:solidFill>
              </a:rPr>
              <a:t>launch of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3200" b="1" dirty="0">
              <a:solidFill>
                <a:srgbClr val="D8E2F3"/>
              </a:solidFill>
              <a:latin typeface="Helvetica Neue"/>
              <a:sym typeface="Helvetica Neue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6EF5DC4-8A52-4D5D-970A-8B99DC427561}"/>
              </a:ext>
            </a:extLst>
          </p:cNvPr>
          <p:cNvSpPr txBox="1">
            <a:spLocks/>
          </p:cNvSpPr>
          <p:nvPr/>
        </p:nvSpPr>
        <p:spPr>
          <a:xfrm>
            <a:off x="7560498" y="3844286"/>
            <a:ext cx="5695207" cy="1169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GB" dirty="0">
                <a:solidFill>
                  <a:schemeClr val="bg1"/>
                </a:solidFill>
              </a:rPr>
              <a:t>County Grants Fund </a:t>
            </a:r>
          </a:p>
          <a:p>
            <a:pPr marL="114300" indent="0">
              <a:buNone/>
            </a:pPr>
            <a:r>
              <a:rPr lang="en-GB" dirty="0">
                <a:solidFill>
                  <a:schemeClr val="bg1"/>
                </a:solidFill>
              </a:rPr>
              <a:t>and </a:t>
            </a:r>
          </a:p>
          <a:p>
            <a:pPr marL="114300" indent="0">
              <a:buNone/>
            </a:pPr>
            <a:r>
              <a:rPr lang="en-GB" dirty="0">
                <a:solidFill>
                  <a:schemeClr val="bg1"/>
                </a:solidFill>
              </a:rPr>
              <a:t>Creating Welcoming </a:t>
            </a:r>
          </a:p>
          <a:p>
            <a:pPr marL="114300" indent="0">
              <a:buNone/>
            </a:pPr>
            <a:r>
              <a:rPr lang="en-GB" dirty="0">
                <a:solidFill>
                  <a:schemeClr val="bg1"/>
                </a:solidFill>
              </a:rPr>
              <a:t>Environments</a:t>
            </a:r>
          </a:p>
        </p:txBody>
      </p:sp>
      <p:pic>
        <p:nvPicPr>
          <p:cNvPr id="13" name="Google Shape;147;p16" descr="Coins with solid fill">
            <a:extLst>
              <a:ext uri="{FF2B5EF4-FFF2-40B4-BE49-F238E27FC236}">
                <a16:creationId xmlns:a16="http://schemas.microsoft.com/office/drawing/2014/main" id="{9C3B07CF-4431-42A4-8B46-8157C7833C3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22456" y="4091158"/>
            <a:ext cx="338042" cy="338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287;p24" descr="Home">
            <a:extLst>
              <a:ext uri="{FF2B5EF4-FFF2-40B4-BE49-F238E27FC236}">
                <a16:creationId xmlns:a16="http://schemas.microsoft.com/office/drawing/2014/main" id="{13AF30FC-1572-4C72-91A3-C6C260F4F6AD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111176" y="5174368"/>
            <a:ext cx="560601" cy="424206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7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47138" y="244848"/>
            <a:ext cx="1169827" cy="116982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0068A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8" name="Google Shape;158;p17"/>
          <p:cNvCxnSpPr>
            <a:cxnSpLocks/>
          </p:cNvCxnSpPr>
          <p:nvPr/>
        </p:nvCxnSpPr>
        <p:spPr>
          <a:xfrm flipV="1">
            <a:off x="392821" y="1104900"/>
            <a:ext cx="9503654" cy="71049"/>
          </a:xfrm>
          <a:prstGeom prst="straightConnector1">
            <a:avLst/>
          </a:prstGeom>
          <a:noFill/>
          <a:ln w="63500" cap="flat" cmpd="sng">
            <a:solidFill>
              <a:srgbClr val="0068A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9" name="Google Shape;159;p17"/>
          <p:cNvSpPr/>
          <p:nvPr/>
        </p:nvSpPr>
        <p:spPr>
          <a:xfrm>
            <a:off x="296089" y="577493"/>
            <a:ext cx="9971861" cy="708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FFFFFF"/>
                </a:solidFill>
                <a:latin typeface="Helvetica Neue" panose="020B0604020202020204" charset="0"/>
              </a:rPr>
              <a:t>THEME 2 – PROVIDING ENHANCED FACILITIES AND PLAYING OPPORTUNITIES FOR WOMENS AND GIRLS CRICKET AND/OR DISABILITY CRICKET</a:t>
            </a:r>
            <a:endParaRPr sz="1600" dirty="0">
              <a:latin typeface="Helvetica Neue" panose="020B060402020202020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2585E3-D4F2-40E5-AF81-26792E423119}"/>
              </a:ext>
            </a:extLst>
          </p:cNvPr>
          <p:cNvSpPr txBox="1"/>
          <p:nvPr/>
        </p:nvSpPr>
        <p:spPr>
          <a:xfrm>
            <a:off x="392821" y="1472381"/>
            <a:ext cx="10875254" cy="41088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bg1"/>
                </a:solidFill>
                <a:latin typeface="Raleway" panose="020B0503030101060003" pitchFamily="34" charset="0"/>
              </a:rPr>
              <a:t>Non-Turf Match Pitch (must be an ECB Approved System)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bg1"/>
                </a:solidFill>
                <a:latin typeface="Raleway" panose="020B0503030101060003" pitchFamily="34" charset="0"/>
              </a:rPr>
              <a:t>Non-Turf Practice Facility (must be an ECB Approved System)</a:t>
            </a:r>
          </a:p>
          <a:p>
            <a:pPr>
              <a:lnSpc>
                <a:spcPct val="150000"/>
              </a:lnSpc>
            </a:pPr>
            <a:r>
              <a:rPr lang="en-GB" sz="1800" dirty="0">
                <a:solidFill>
                  <a:schemeClr val="bg1"/>
                </a:solidFill>
                <a:latin typeface="Raleway" panose="020B0503030101060003" pitchFamily="34" charset="0"/>
              </a:rPr>
              <a:t>Or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bg1"/>
                </a:solidFill>
                <a:latin typeface="Raleway" panose="020B0503030101060003" pitchFamily="34" charset="0"/>
              </a:rPr>
              <a:t>Enhanced Changing Facilities</a:t>
            </a:r>
            <a:r>
              <a:rPr lang="en-GB" sz="1800" dirty="0">
                <a:solidFill>
                  <a:schemeClr val="bg1"/>
                </a:solidFill>
                <a:latin typeface="Raleway" panose="020B0503030101060003" pitchFamily="34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marL="1200150" lvl="2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Raleway" panose="020B0503030101060003" pitchFamily="34" charset="0"/>
              </a:rPr>
              <a:t>Create individual shower spaces with drying areas</a:t>
            </a:r>
          </a:p>
          <a:p>
            <a:pPr marL="1200150" lvl="2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Raleway" panose="020B0503030101060003" pitchFamily="34" charset="0"/>
              </a:rPr>
              <a:t>Improved toilet provision – sanitaryware / tiling / flooring</a:t>
            </a:r>
          </a:p>
          <a:p>
            <a:pPr marL="1200150" lvl="2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Raleway" panose="020B0503030101060003" pitchFamily="34" charset="0"/>
              </a:rPr>
              <a:t>Decoration / mirrors / hand dryers / grooming points</a:t>
            </a:r>
          </a:p>
          <a:p>
            <a:pPr marL="1200150" lvl="2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Raleway" panose="020B0503030101060003" pitchFamily="34" charset="0"/>
              </a:rPr>
              <a:t>Personal possession lockers</a:t>
            </a:r>
          </a:p>
          <a:p>
            <a:endParaRPr lang="en-GB" sz="18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61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7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47138" y="244848"/>
            <a:ext cx="1169827" cy="116982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0068A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8" name="Google Shape;158;p17"/>
          <p:cNvCxnSpPr>
            <a:cxnSpLocks/>
          </p:cNvCxnSpPr>
          <p:nvPr/>
        </p:nvCxnSpPr>
        <p:spPr>
          <a:xfrm>
            <a:off x="392821" y="1052124"/>
            <a:ext cx="7322429" cy="0"/>
          </a:xfrm>
          <a:prstGeom prst="straightConnector1">
            <a:avLst/>
          </a:prstGeom>
          <a:noFill/>
          <a:ln w="63500" cap="flat" cmpd="sng">
            <a:solidFill>
              <a:srgbClr val="0068A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9" name="Google Shape;159;p17"/>
          <p:cNvSpPr/>
          <p:nvPr/>
        </p:nvSpPr>
        <p:spPr>
          <a:xfrm>
            <a:off x="296089" y="672743"/>
            <a:ext cx="980993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solidFill>
                  <a:srgbClr val="FFFFFF"/>
                </a:solidFill>
                <a:latin typeface="Helvetica Neue" panose="020B0604020202020204" charset="0"/>
              </a:rPr>
              <a:t>THEME 3 – TACKLING CLIMATE CHANGE (SUPPORTED BY SPORT ENGLAND)</a:t>
            </a:r>
            <a:endParaRPr sz="1600" dirty="0">
              <a:latin typeface="Helvetica Neue" panose="020B060402020202020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D1EC41-C32D-4636-9E05-5F3A482052D6}"/>
              </a:ext>
            </a:extLst>
          </p:cNvPr>
          <p:cNvSpPr txBox="1"/>
          <p:nvPr/>
        </p:nvSpPr>
        <p:spPr>
          <a:xfrm>
            <a:off x="296089" y="1582340"/>
            <a:ext cx="11191061" cy="3801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bg1"/>
                </a:solidFill>
                <a:effectLst/>
                <a:latin typeface="Raleway" pitchFamily="2" charset="0"/>
              </a:rPr>
              <a:t>Flood Resilience* </a:t>
            </a:r>
            <a:r>
              <a:rPr lang="en-GB" sz="1800" dirty="0">
                <a:solidFill>
                  <a:schemeClr val="bg1"/>
                </a:solidFill>
                <a:effectLst/>
                <a:latin typeface="Raleway" pitchFamily="2" charset="0"/>
              </a:rPr>
              <a:t>– building protection / targeted drainage** / ditch or culvert clearance 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bg1"/>
                </a:solidFill>
                <a:effectLst/>
                <a:latin typeface="Raleway" pitchFamily="2" charset="0"/>
              </a:rPr>
              <a:t>Drought Resilience* </a:t>
            </a:r>
            <a:r>
              <a:rPr lang="en-GB" sz="1800" dirty="0">
                <a:solidFill>
                  <a:schemeClr val="bg1"/>
                </a:solidFill>
                <a:effectLst/>
                <a:latin typeface="Raleway" pitchFamily="2" charset="0"/>
              </a:rPr>
              <a:t>– rainwater harvesting / irrigation*** / bore holes 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bg1"/>
                </a:solidFill>
                <a:effectLst/>
                <a:latin typeface="Raleway" pitchFamily="2" charset="0"/>
              </a:rPr>
              <a:t>Energy Saving </a:t>
            </a:r>
            <a:r>
              <a:rPr lang="en-GB" sz="1800" dirty="0">
                <a:solidFill>
                  <a:schemeClr val="bg1"/>
                </a:solidFill>
                <a:effectLst/>
                <a:latin typeface="Raleway" pitchFamily="2" charset="0"/>
              </a:rPr>
              <a:t>– Insulation / LED lighting / Solar PV / Solar Thermal / energy-efficient heating systems 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bg1"/>
                </a:solidFill>
                <a:effectLst/>
                <a:latin typeface="Raleway" pitchFamily="2" charset="0"/>
              </a:rPr>
              <a:t>Water Management </a:t>
            </a:r>
            <a:r>
              <a:rPr lang="en-GB" sz="1800" dirty="0">
                <a:solidFill>
                  <a:schemeClr val="bg1"/>
                </a:solidFill>
                <a:effectLst/>
                <a:latin typeface="Raleway" pitchFamily="2" charset="0"/>
              </a:rPr>
              <a:t>– Water-saving sanitaryware / greywater recycling / efficient appliance</a:t>
            </a:r>
          </a:p>
          <a:p>
            <a:pPr marL="0" indent="0">
              <a:buNone/>
            </a:pPr>
            <a:endParaRPr lang="en-GB" sz="1800" dirty="0">
              <a:solidFill>
                <a:schemeClr val="bg1"/>
              </a:solidFill>
              <a:latin typeface="Raleway" pitchFamily="2" charset="0"/>
            </a:endParaRPr>
          </a:p>
          <a:p>
            <a:pPr lvl="2"/>
            <a:r>
              <a:rPr lang="en-GB" sz="1800" b="1" i="1" dirty="0">
                <a:solidFill>
                  <a:schemeClr val="bg1"/>
                </a:solidFill>
                <a:latin typeface="Raleway" pitchFamily="2" charset="0"/>
              </a:rPr>
              <a:t>* </a:t>
            </a:r>
            <a:r>
              <a:rPr lang="en-GB" b="1" i="1" dirty="0">
                <a:solidFill>
                  <a:schemeClr val="bg1"/>
                </a:solidFill>
                <a:latin typeface="Raleway" pitchFamily="2" charset="0"/>
              </a:rPr>
              <a:t>Cricket Boards should </a:t>
            </a:r>
            <a:r>
              <a:rPr lang="en-US" b="1" i="1" dirty="0">
                <a:solidFill>
                  <a:schemeClr val="bg1"/>
                </a:solidFill>
                <a:latin typeface="Raleway" pitchFamily="2" charset="0"/>
              </a:rPr>
              <a:t>prioritise Clubs at risk of flood or drought in the first instance</a:t>
            </a:r>
            <a:br>
              <a:rPr lang="en-US" b="1" i="1" dirty="0">
                <a:solidFill>
                  <a:schemeClr val="bg1"/>
                </a:solidFill>
                <a:latin typeface="Raleway" pitchFamily="2" charset="0"/>
              </a:rPr>
            </a:br>
            <a:endParaRPr lang="en-US" b="1" i="1" dirty="0">
              <a:solidFill>
                <a:schemeClr val="bg1"/>
              </a:solidFill>
              <a:latin typeface="Raleway" pitchFamily="2" charset="0"/>
            </a:endParaRPr>
          </a:p>
          <a:p>
            <a:pPr lvl="2"/>
            <a:r>
              <a:rPr lang="en-US" b="1" i="1" dirty="0">
                <a:solidFill>
                  <a:schemeClr val="bg1"/>
                </a:solidFill>
                <a:latin typeface="Raleway" pitchFamily="2" charset="0"/>
              </a:rPr>
              <a:t>** Any drainage scheme other than small, specific projects will require a full feasibility study and the support of a fine-turf consultant. Large scale drainage schemes are unlikely to be suitable for this scheme.</a:t>
            </a:r>
            <a:br>
              <a:rPr lang="en-US" b="1" i="1" dirty="0">
                <a:solidFill>
                  <a:schemeClr val="bg1"/>
                </a:solidFill>
                <a:latin typeface="Raleway" pitchFamily="2" charset="0"/>
              </a:rPr>
            </a:br>
            <a:endParaRPr lang="en-US" b="1" i="1" dirty="0">
              <a:solidFill>
                <a:schemeClr val="bg1"/>
              </a:solidFill>
              <a:latin typeface="Raleway" pitchFamily="2" charset="0"/>
            </a:endParaRPr>
          </a:p>
          <a:p>
            <a:pPr lvl="2"/>
            <a:r>
              <a:rPr lang="en-US" b="1" i="1" dirty="0">
                <a:solidFill>
                  <a:schemeClr val="bg1"/>
                </a:solidFill>
                <a:latin typeface="Raleway" pitchFamily="2" charset="0"/>
              </a:rPr>
              <a:t>*** Irrigation schemes will not be considered if using mains water.</a:t>
            </a:r>
            <a:endParaRPr lang="en-GB" b="1" i="1" dirty="0">
              <a:solidFill>
                <a:schemeClr val="bg1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937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7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47138" y="244848"/>
            <a:ext cx="1169827" cy="116982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0068A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8" name="Google Shape;158;p17"/>
          <p:cNvCxnSpPr>
            <a:cxnSpLocks/>
          </p:cNvCxnSpPr>
          <p:nvPr/>
        </p:nvCxnSpPr>
        <p:spPr>
          <a:xfrm>
            <a:off x="392821" y="1042075"/>
            <a:ext cx="2502779" cy="0"/>
          </a:xfrm>
          <a:prstGeom prst="straightConnector1">
            <a:avLst/>
          </a:prstGeom>
          <a:noFill/>
          <a:ln w="63500" cap="flat" cmpd="sng">
            <a:solidFill>
              <a:srgbClr val="0068A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9" name="Google Shape;159;p17"/>
          <p:cNvSpPr/>
          <p:nvPr/>
        </p:nvSpPr>
        <p:spPr>
          <a:xfrm>
            <a:off x="296089" y="672743"/>
            <a:ext cx="626663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FFFFFF"/>
                </a:solidFill>
                <a:latin typeface="Helvetica Neue" panose="020B0604020202020204" charset="0"/>
              </a:rPr>
              <a:t>KEY CONSIDERATIONS</a:t>
            </a:r>
            <a:endParaRPr dirty="0">
              <a:latin typeface="Helvetica Neue" panose="020B060402020202020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F72F28-5A69-4CAE-B0E9-C47B57273C83}"/>
              </a:ext>
            </a:extLst>
          </p:cNvPr>
          <p:cNvSpPr txBox="1"/>
          <p:nvPr/>
        </p:nvSpPr>
        <p:spPr>
          <a:xfrm>
            <a:off x="392821" y="1505134"/>
            <a:ext cx="10831286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bg1"/>
                </a:solidFill>
                <a:latin typeface="Raleway" pitchFamily="2" charset="0"/>
              </a:rPr>
              <a:t>Not a Small Grant Scheme Replacement </a:t>
            </a:r>
            <a:r>
              <a:rPr lang="en-GB" sz="1800" dirty="0">
                <a:solidFill>
                  <a:schemeClr val="bg1"/>
                </a:solidFill>
                <a:latin typeface="Raleway" pitchFamily="2" charset="0"/>
              </a:rPr>
              <a:t>- </a:t>
            </a:r>
            <a:r>
              <a:rPr lang="en-GB" dirty="0">
                <a:solidFill>
                  <a:schemeClr val="bg1"/>
                </a:solidFill>
                <a:latin typeface="Raleway" pitchFamily="2" charset="0"/>
              </a:rPr>
              <a:t>we want to work with your club to ensure project is developed properly, and that there will be return on investment</a:t>
            </a:r>
          </a:p>
          <a:p>
            <a:endParaRPr lang="en-GB" sz="1800" dirty="0">
              <a:solidFill>
                <a:schemeClr val="bg1"/>
              </a:solidFill>
              <a:latin typeface="Raleway" pitchFamily="2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bg1"/>
                </a:solidFill>
                <a:latin typeface="Raleway" pitchFamily="2" charset="0"/>
              </a:rPr>
              <a:t>Engage your members when developing your project </a:t>
            </a:r>
            <a:r>
              <a:rPr lang="en-GB" dirty="0">
                <a:solidFill>
                  <a:schemeClr val="bg1"/>
                </a:solidFill>
                <a:latin typeface="Raleway" pitchFamily="2" charset="0"/>
              </a:rPr>
              <a:t>- what improvements do they want?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  <a:latin typeface="Raleway" pitchFamily="2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b="1" dirty="0">
                <a:solidFill>
                  <a:schemeClr val="bg1"/>
                </a:solidFill>
                <a:latin typeface="Raleway" pitchFamily="2" charset="0"/>
              </a:rPr>
              <a:t>There is no rush!  </a:t>
            </a:r>
            <a:r>
              <a:rPr lang="en-GB" dirty="0">
                <a:solidFill>
                  <a:schemeClr val="bg1"/>
                </a:solidFill>
                <a:latin typeface="Raleway" pitchFamily="2" charset="0"/>
              </a:rPr>
              <a:t>Remember you can only apply for a project theme once, so develop the project that will have the biggest impact on your club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sz="1800" dirty="0">
              <a:solidFill>
                <a:schemeClr val="bg1"/>
              </a:solidFill>
              <a:latin typeface="Raleway" pitchFamily="2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bg1"/>
                </a:solidFill>
                <a:latin typeface="Raleway" pitchFamily="2" charset="0"/>
              </a:rPr>
              <a:t>Partnership Funding </a:t>
            </a:r>
            <a:r>
              <a:rPr lang="en-GB" dirty="0">
                <a:solidFill>
                  <a:schemeClr val="bg1"/>
                </a:solidFill>
                <a:latin typeface="Raleway" pitchFamily="2" charset="0"/>
              </a:rPr>
              <a:t>– there is no minimum level of partnership funding required from the club, although partnership funding is welcomed and may positively influence any decisions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  <a:latin typeface="Raleway" pitchFamily="2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Raleway" pitchFamily="2" charset="0"/>
              </a:rPr>
              <a:t>Get </a:t>
            </a:r>
            <a:r>
              <a:rPr lang="en-GB" sz="1800" b="1" dirty="0">
                <a:solidFill>
                  <a:schemeClr val="bg1"/>
                </a:solidFill>
                <a:latin typeface="Raleway" pitchFamily="2" charset="0"/>
              </a:rPr>
              <a:t>competitive quotes</a:t>
            </a:r>
            <a:r>
              <a:rPr lang="en-GB" dirty="0">
                <a:solidFill>
                  <a:schemeClr val="bg1"/>
                </a:solidFill>
                <a:latin typeface="Raleway" pitchFamily="2" charset="0"/>
              </a:rPr>
              <a:t>, a minimum of 2 and choose your preferred supplier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  <a:latin typeface="Raleway" pitchFamily="2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Raleway" pitchFamily="2" charset="0"/>
              </a:rPr>
              <a:t>Do you need </a:t>
            </a:r>
            <a:r>
              <a:rPr lang="en-GB" sz="1800" b="1" dirty="0">
                <a:solidFill>
                  <a:schemeClr val="bg1"/>
                </a:solidFill>
                <a:latin typeface="Raleway" pitchFamily="2" charset="0"/>
              </a:rPr>
              <a:t>Planning Permission</a:t>
            </a:r>
            <a:r>
              <a:rPr lang="en-GB" dirty="0">
                <a:solidFill>
                  <a:schemeClr val="bg1"/>
                </a:solidFill>
                <a:latin typeface="Raleway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46768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7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47138" y="244848"/>
            <a:ext cx="1169827" cy="116982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0068A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8" name="Google Shape;158;p17"/>
          <p:cNvCxnSpPr>
            <a:cxnSpLocks/>
          </p:cNvCxnSpPr>
          <p:nvPr/>
        </p:nvCxnSpPr>
        <p:spPr>
          <a:xfrm flipV="1">
            <a:off x="392821" y="1042075"/>
            <a:ext cx="2445629" cy="10049"/>
          </a:xfrm>
          <a:prstGeom prst="straightConnector1">
            <a:avLst/>
          </a:prstGeom>
          <a:noFill/>
          <a:ln w="63500" cap="flat" cmpd="sng">
            <a:solidFill>
              <a:srgbClr val="0068A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9" name="Google Shape;159;p17"/>
          <p:cNvSpPr/>
          <p:nvPr/>
        </p:nvSpPr>
        <p:spPr>
          <a:xfrm>
            <a:off x="296089" y="672743"/>
            <a:ext cx="626663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FFFFFF"/>
                </a:solidFill>
                <a:latin typeface="Helvetica Neue" panose="020B0604020202020204" charset="0"/>
              </a:rPr>
              <a:t>HIGH LEVEL PROCESS</a:t>
            </a:r>
            <a:endParaRPr dirty="0">
              <a:latin typeface="Helvetica Neue" panose="020B060402020202020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DFD9DEC-C2B0-41FE-94C2-B5D39E65C1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6602519"/>
              </p:ext>
            </p:extLst>
          </p:nvPr>
        </p:nvGraphicFramePr>
        <p:xfrm>
          <a:off x="914400" y="1152525"/>
          <a:ext cx="105156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8856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7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47138" y="244848"/>
            <a:ext cx="1169827" cy="116982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0068A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8" name="Google Shape;158;p17"/>
          <p:cNvCxnSpPr>
            <a:cxnSpLocks/>
          </p:cNvCxnSpPr>
          <p:nvPr/>
        </p:nvCxnSpPr>
        <p:spPr>
          <a:xfrm flipV="1">
            <a:off x="392821" y="1042075"/>
            <a:ext cx="4283954" cy="10049"/>
          </a:xfrm>
          <a:prstGeom prst="straightConnector1">
            <a:avLst/>
          </a:prstGeom>
          <a:noFill/>
          <a:ln w="63500" cap="flat" cmpd="sng">
            <a:solidFill>
              <a:srgbClr val="0068A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9" name="Google Shape;159;p17"/>
          <p:cNvSpPr/>
          <p:nvPr/>
        </p:nvSpPr>
        <p:spPr>
          <a:xfrm>
            <a:off x="296089" y="672743"/>
            <a:ext cx="626663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FFFFFF"/>
                </a:solidFill>
                <a:latin typeface="Helvetica Neue" panose="020B0604020202020204" charset="0"/>
              </a:rPr>
              <a:t>EXPRESSION OF INTEREST &amp; SUPPORT</a:t>
            </a:r>
            <a:endParaRPr dirty="0">
              <a:latin typeface="Helvetica Neue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AE5A72-FFBF-4052-83B5-61CA6C43AEC7}"/>
              </a:ext>
            </a:extLst>
          </p:cNvPr>
          <p:cNvSpPr txBox="1"/>
          <p:nvPr/>
        </p:nvSpPr>
        <p:spPr>
          <a:xfrm>
            <a:off x="392821" y="1371600"/>
            <a:ext cx="11599154" cy="4209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Raleway" panose="020B0503030101060003" pitchFamily="34" charset="0"/>
              </a:rPr>
              <a:t>If you have project that you believe is eligible for the County Grant Fund please complete: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Raleway" panose="020B0503030101060003" pitchFamily="34" charset="0"/>
              </a:rPr>
              <a:t>Our Expression of Interest Form: </a:t>
            </a:r>
            <a:r>
              <a:rPr lang="en-GB" dirty="0">
                <a:solidFill>
                  <a:schemeClr val="bg1"/>
                </a:solidFill>
                <a:latin typeface="Raleway" panose="020B0503030101060003" pitchFamily="34" charset="0"/>
                <a:hlinkClick r:id="rId5"/>
              </a:rPr>
              <a:t>https://forms.gle/zRaYKGohp1w7uD4g6</a:t>
            </a:r>
            <a:endParaRPr lang="en-GB" dirty="0">
              <a:solidFill>
                <a:srgbClr val="FF0000"/>
              </a:solidFill>
              <a:highlight>
                <a:srgbClr val="FFFF00"/>
              </a:highlight>
              <a:latin typeface="Raleway" panose="020B0503030101060003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Raleway" panose="020B0503030101060003" pitchFamily="34" charset="0"/>
              </a:rPr>
              <a:t>The ECB Facilities Review Checklist : </a:t>
            </a:r>
            <a:r>
              <a:rPr lang="en-GB" dirty="0">
                <a:hlinkClick r:id="rId6"/>
              </a:rPr>
              <a:t>https://resources.ecb.co.uk/ecb/document/2021/07/13/3f3f54ec-c602-48d7-bef6-d0d365df5e79/ECB-Facilities-Review-Checklist-59-.pdf</a:t>
            </a:r>
            <a:r>
              <a:rPr lang="en-GB" dirty="0">
                <a:solidFill>
                  <a:schemeClr val="bg1"/>
                </a:solidFill>
                <a:latin typeface="Raleway" panose="020B0503030101060003" pitchFamily="34" charset="0"/>
              </a:rPr>
              <a:t>, and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Raleway" panose="020B0503030101060003" pitchFamily="34" charset="0"/>
              </a:rPr>
              <a:t>A draft High Level 5 Year Vision for your Club – template provided with email</a:t>
            </a:r>
          </a:p>
          <a:p>
            <a:pPr>
              <a:lnSpc>
                <a:spcPct val="150000"/>
              </a:lnSpc>
              <a:buClr>
                <a:schemeClr val="bg1"/>
              </a:buClr>
            </a:pPr>
            <a:endParaRPr lang="en-GB" sz="18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Raleway" panose="020B0503030101060003" pitchFamily="34" charset="0"/>
              </a:rPr>
              <a:t>Once these submissions have been received Paul Short will be in contact with your club to understand: </a:t>
            </a:r>
          </a:p>
          <a:p>
            <a:pPr marL="342900" lvl="4" indent="-3429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Raleway" panose="020B0503030101060003" pitchFamily="34" charset="0"/>
              </a:rPr>
              <a:t>What your project is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Raleway" panose="020B0503030101060003" pitchFamily="34" charset="0"/>
              </a:rPr>
              <a:t>Assess its eligibility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Raleway" panose="020B0503030101060003" pitchFamily="34" charset="0"/>
              </a:rPr>
              <a:t>Impact to cricket in Oxfordshire - National Programmes, Women &amp; Girls &amp; Disability 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Raleway" panose="020B0503030101060003" pitchFamily="34" charset="0"/>
              </a:rPr>
              <a:t>Readiness- cost, partnership funding, planning permission</a:t>
            </a:r>
          </a:p>
          <a:p>
            <a:pPr marL="342900" indent="-34290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Raleway" panose="020B0503030101060003" pitchFamily="34" charset="0"/>
              </a:rPr>
              <a:t>Support you to proceed with a full application at the relevant time.</a:t>
            </a:r>
          </a:p>
        </p:txBody>
      </p:sp>
    </p:spTree>
    <p:extLst>
      <p:ext uri="{BB962C8B-B14F-4D97-AF65-F5344CB8AC3E}">
        <p14:creationId xmlns:p14="http://schemas.microsoft.com/office/powerpoint/2010/main" val="209675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7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47138" y="244848"/>
            <a:ext cx="1169827" cy="116982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0068A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8" name="Google Shape;158;p17"/>
          <p:cNvCxnSpPr>
            <a:cxnSpLocks/>
          </p:cNvCxnSpPr>
          <p:nvPr/>
        </p:nvCxnSpPr>
        <p:spPr>
          <a:xfrm flipV="1">
            <a:off x="392821" y="1042075"/>
            <a:ext cx="2578979" cy="10049"/>
          </a:xfrm>
          <a:prstGeom prst="straightConnector1">
            <a:avLst/>
          </a:prstGeom>
          <a:noFill/>
          <a:ln w="63500" cap="flat" cmpd="sng">
            <a:solidFill>
              <a:srgbClr val="0068A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9" name="Google Shape;159;p17"/>
          <p:cNvSpPr/>
          <p:nvPr/>
        </p:nvSpPr>
        <p:spPr>
          <a:xfrm>
            <a:off x="296089" y="672743"/>
            <a:ext cx="626663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FFFFFF"/>
                </a:solidFill>
                <a:latin typeface="Helvetica Neue" panose="020B0604020202020204" charset="0"/>
              </a:rPr>
              <a:t>APPLICATION PROCESS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Helvetica Neue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9B54BD-A00E-48D1-B711-D569E680C5BD}"/>
              </a:ext>
            </a:extLst>
          </p:cNvPr>
          <p:cNvSpPr txBox="1"/>
          <p:nvPr/>
        </p:nvSpPr>
        <p:spPr>
          <a:xfrm>
            <a:off x="392821" y="1418525"/>
            <a:ext cx="1035431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Raleway" panose="020B0503030101060003" pitchFamily="34" charset="0"/>
              </a:rPr>
              <a:t>Oxfordshire Cricket have 30 days to review the application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Raleway" panose="020B0503030101060003" pitchFamily="34" charset="0"/>
              </a:rPr>
              <a:t>Application via Investment Management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Raleway" panose="020B0503030101060003" pitchFamily="34" charset="0"/>
              </a:rPr>
              <a:t>2 club contacts required- may already be setup if successful with Inspired to Play Grant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Raleway" panose="020B0503030101060003" pitchFamily="34" charset="0"/>
              </a:rPr>
              <a:t>Eligibility Documents must be uploaded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Raleway" panose="020B0503030101060003" pitchFamily="34" charset="0"/>
              </a:rPr>
              <a:t>Oxfordshire Cricket progress applications to ECB following successful review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Raleway" panose="020B0503030101060003" pitchFamily="34" charset="0"/>
              </a:rPr>
              <a:t>Clubs must not proceed with their project until Grant Offer received from ECB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Raleway" panose="020B0503030101060003" pitchFamily="34" charset="0"/>
              </a:rPr>
              <a:t>Projects must be completed within nine months of receiving Grant Offer letter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75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7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47138" y="244848"/>
            <a:ext cx="1169827" cy="116982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0068A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8" name="Google Shape;158;p17"/>
          <p:cNvCxnSpPr>
            <a:cxnSpLocks/>
          </p:cNvCxnSpPr>
          <p:nvPr/>
        </p:nvCxnSpPr>
        <p:spPr>
          <a:xfrm>
            <a:off x="392821" y="1052124"/>
            <a:ext cx="3731504" cy="0"/>
          </a:xfrm>
          <a:prstGeom prst="straightConnector1">
            <a:avLst/>
          </a:prstGeom>
          <a:noFill/>
          <a:ln w="63500" cap="flat" cmpd="sng">
            <a:solidFill>
              <a:srgbClr val="0068A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9" name="Google Shape;159;p17"/>
          <p:cNvSpPr/>
          <p:nvPr/>
        </p:nvSpPr>
        <p:spPr>
          <a:xfrm>
            <a:off x="296089" y="672743"/>
            <a:ext cx="626663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FFFFFF"/>
                </a:solidFill>
                <a:latin typeface="Helvetica Neue" panose="020B0604020202020204" charset="0"/>
              </a:rPr>
              <a:t>OCB DECISION MAKING PROCESS</a:t>
            </a:r>
            <a:endParaRPr dirty="0">
              <a:latin typeface="Helvetica Neue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EA7EEE-07F7-4FC4-AE82-A44F0986726F}"/>
              </a:ext>
            </a:extLst>
          </p:cNvPr>
          <p:cNvSpPr txBox="1"/>
          <p:nvPr/>
        </p:nvSpPr>
        <p:spPr>
          <a:xfrm>
            <a:off x="421456" y="1319425"/>
            <a:ext cx="10325682" cy="4654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Raleway" panose="020B0503030101060003" pitchFamily="34" charset="0"/>
              </a:rPr>
              <a:t>The County Grant Fund has been set up to be managed locally and to support local priorities</a:t>
            </a:r>
          </a:p>
          <a:p>
            <a:pPr>
              <a:lnSpc>
                <a:spcPct val="150000"/>
              </a:lnSpc>
            </a:pPr>
            <a:endParaRPr lang="en-GB" sz="18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Raleway" panose="020B0503030101060003" pitchFamily="34" charset="0"/>
              </a:rPr>
              <a:t>There will be lots of opportunities for County Grant Funds between now and 2025 but there is also a finite amount of money each year, so we want to ensure each project we support will have desired outcomes rather than simply supporting on a first come, first served basis.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Raleway" panose="020B0503030101060003" pitchFamily="34" charset="0"/>
              </a:rPr>
              <a:t>Therefore, we expect and hope to work with clubs in the development of projects as opposed to seeing them for the first time at full application stage </a:t>
            </a:r>
          </a:p>
          <a:p>
            <a:pPr>
              <a:lnSpc>
                <a:spcPct val="150000"/>
              </a:lnSpc>
              <a:buClr>
                <a:schemeClr val="bg1"/>
              </a:buClr>
            </a:pPr>
            <a:endParaRPr lang="en-GB" sz="18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Raleway" panose="020B0503030101060003" pitchFamily="34" charset="0"/>
              </a:rPr>
              <a:t>The local decision making panel of Oxfordshire Cricket will review all applications before proceeding to the ECB</a:t>
            </a:r>
            <a:r>
              <a:rPr lang="en-GB" sz="2000" dirty="0">
                <a:solidFill>
                  <a:schemeClr val="bg1"/>
                </a:solidFill>
                <a:latin typeface="Raleway" panose="020B0503030101060003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540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7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47138" y="244848"/>
            <a:ext cx="1169827" cy="116982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0068A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8" name="Google Shape;158;p17"/>
          <p:cNvCxnSpPr>
            <a:cxnSpLocks/>
          </p:cNvCxnSpPr>
          <p:nvPr/>
        </p:nvCxnSpPr>
        <p:spPr>
          <a:xfrm>
            <a:off x="392821" y="1052124"/>
            <a:ext cx="1397879" cy="0"/>
          </a:xfrm>
          <a:prstGeom prst="straightConnector1">
            <a:avLst/>
          </a:prstGeom>
          <a:noFill/>
          <a:ln w="63500" cap="flat" cmpd="sng">
            <a:solidFill>
              <a:srgbClr val="0068A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9" name="Google Shape;159;p17"/>
          <p:cNvSpPr/>
          <p:nvPr/>
        </p:nvSpPr>
        <p:spPr>
          <a:xfrm>
            <a:off x="296089" y="672743"/>
            <a:ext cx="626663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FFFFFF"/>
                </a:solidFill>
                <a:latin typeface="Helvetica Neue" panose="020B0604020202020204" charset="0"/>
              </a:rPr>
              <a:t>NEXT STEPS</a:t>
            </a:r>
            <a:endParaRPr dirty="0">
              <a:latin typeface="Helvetica Neue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810F75-BB65-4591-9F55-89B085466D19}"/>
              </a:ext>
            </a:extLst>
          </p:cNvPr>
          <p:cNvSpPr txBox="1"/>
          <p:nvPr/>
        </p:nvSpPr>
        <p:spPr>
          <a:xfrm>
            <a:off x="392821" y="1514146"/>
            <a:ext cx="11361029" cy="5029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Raleway" panose="020B0503030101060003" pitchFamily="34" charset="0"/>
              </a:rPr>
              <a:t>Please familiarise yourself with the full ECB guidance notes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Raleway" panose="020B0503030101060003" pitchFamily="34" charset="0"/>
              </a:rPr>
              <a:t>If you have a project in mind, ensure it is representative of the wider club’s feedback, and that it aligns to the project themes and aspirations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Raleway" panose="020B0503030101060003" pitchFamily="34" charset="0"/>
              </a:rPr>
              <a:t>Consider if your project is a 2022 project, or one for future years– remember only one project per theme between now and 2025</a:t>
            </a:r>
          </a:p>
          <a:p>
            <a:endParaRPr lang="en-GB" sz="18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Raleway" panose="020B0503030101060003" pitchFamily="34" charset="0"/>
              </a:rPr>
              <a:t>When you feel you have a project, please complete:</a:t>
            </a:r>
          </a:p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en-GB" sz="1800" dirty="0">
                <a:solidFill>
                  <a:schemeClr val="bg1"/>
                </a:solidFill>
                <a:latin typeface="Raleway" panose="020B0503030101060003" pitchFamily="34" charset="0"/>
              </a:rPr>
              <a:t>- Our Expression of Interest Form: </a:t>
            </a:r>
            <a:r>
              <a:rPr lang="en-GB" sz="1800" dirty="0">
                <a:solidFill>
                  <a:schemeClr val="bg1"/>
                </a:solidFill>
                <a:latin typeface="Raleway" panose="020B0503030101060003" pitchFamily="34" charset="0"/>
                <a:hlinkClick r:id="rId5"/>
              </a:rPr>
              <a:t>https://forms.gle/zRaYKGohp1w7uD4g6</a:t>
            </a:r>
            <a:endParaRPr lang="en-GB" sz="1800" dirty="0">
              <a:solidFill>
                <a:srgbClr val="FF0000"/>
              </a:solidFill>
              <a:highlight>
                <a:srgbClr val="FFFF00"/>
              </a:highlight>
              <a:latin typeface="Raleway" panose="020B0503030101060003" pitchFamily="34" charset="0"/>
            </a:endParaRPr>
          </a:p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en-GB" sz="1800" dirty="0">
                <a:solidFill>
                  <a:schemeClr val="bg1"/>
                </a:solidFill>
                <a:latin typeface="Raleway" panose="020B0503030101060003" pitchFamily="34" charset="0"/>
              </a:rPr>
              <a:t>- The ECB Facilities Review Checklist : </a:t>
            </a:r>
            <a:r>
              <a:rPr lang="en-GB" sz="1800" dirty="0">
                <a:hlinkClick r:id="rId6"/>
              </a:rPr>
              <a:t>https://resources.ecb.co.uk/ecb/document/2021/07/13/3f3f54ec-c602-48d7-bef6-d0d365df5e79/ECB-Facilities-Review-Checklist-59-.pdf</a:t>
            </a:r>
            <a:r>
              <a:rPr lang="en-GB" sz="1800" dirty="0">
                <a:solidFill>
                  <a:schemeClr val="bg1"/>
                </a:solidFill>
                <a:latin typeface="Raleway" panose="020B0503030101060003" pitchFamily="34" charset="0"/>
              </a:rPr>
              <a:t>, and</a:t>
            </a:r>
          </a:p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en-GB" sz="1800" dirty="0">
                <a:solidFill>
                  <a:schemeClr val="bg1"/>
                </a:solidFill>
                <a:latin typeface="Raleway" panose="020B0503030101060003" pitchFamily="34" charset="0"/>
              </a:rPr>
              <a:t>- A draft High Level 5 year Vision for your Club : template provided with email and forward to pshort@oxoncb.com</a:t>
            </a:r>
          </a:p>
          <a:p>
            <a:pPr>
              <a:lnSpc>
                <a:spcPct val="150000"/>
              </a:lnSpc>
              <a:buClr>
                <a:schemeClr val="bg1"/>
              </a:buClr>
            </a:pPr>
            <a:endParaRPr lang="en-GB" sz="18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09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7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47138" y="244848"/>
            <a:ext cx="1169827" cy="116982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0068A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8" name="Google Shape;158;p17"/>
          <p:cNvCxnSpPr>
            <a:cxnSpLocks/>
          </p:cNvCxnSpPr>
          <p:nvPr/>
        </p:nvCxnSpPr>
        <p:spPr>
          <a:xfrm flipV="1">
            <a:off x="392821" y="1042075"/>
            <a:ext cx="3844882" cy="10050"/>
          </a:xfrm>
          <a:prstGeom prst="straightConnector1">
            <a:avLst/>
          </a:prstGeom>
          <a:noFill/>
          <a:ln w="63500" cap="flat" cmpd="sng">
            <a:solidFill>
              <a:srgbClr val="0068A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9" name="Google Shape;159;p17"/>
          <p:cNvSpPr/>
          <p:nvPr/>
        </p:nvSpPr>
        <p:spPr>
          <a:xfrm>
            <a:off x="296089" y="672743"/>
            <a:ext cx="626663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FFFFFF"/>
                </a:solidFill>
                <a:latin typeface="Helvetica Neue" panose="020B0604020202020204" charset="0"/>
              </a:rPr>
              <a:t>USEFUL INFORMATION WITH LINKS</a:t>
            </a:r>
            <a:endParaRPr dirty="0">
              <a:latin typeface="Helvetica Neue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E8EF37-8A8F-463D-834C-62336C32D05A}"/>
              </a:ext>
            </a:extLst>
          </p:cNvPr>
          <p:cNvSpPr txBox="1"/>
          <p:nvPr/>
        </p:nvSpPr>
        <p:spPr>
          <a:xfrm>
            <a:off x="809624" y="1414675"/>
            <a:ext cx="1150619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l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chemeClr val="bg1"/>
                </a:solidFill>
                <a:effectLst/>
                <a:latin typeface="Raleway" panose="020B0503030101060003" pitchFamily="34" charset="0"/>
                <a:hlinkClick r:id="rId5"/>
              </a:rPr>
              <a:t>County Grants Fund Guidance</a:t>
            </a:r>
            <a:endParaRPr lang="en-GB" sz="2000" b="0" i="0" u="none" strike="noStrike" dirty="0">
              <a:solidFill>
                <a:schemeClr val="bg1"/>
              </a:solidFill>
              <a:effectLst/>
              <a:latin typeface="Raleway" panose="020B0503030101060003" pitchFamily="34" charset="0"/>
            </a:endParaRPr>
          </a:p>
          <a:p>
            <a:pPr marL="571500" indent="-571500" algn="l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marL="571500" indent="-571500" algn="l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chemeClr val="bg1"/>
                </a:solidFill>
                <a:effectLst/>
                <a:latin typeface="Raleway" panose="020B0503030101060003" pitchFamily="34" charset="0"/>
                <a:hlinkClick r:id="rId6"/>
              </a:rPr>
              <a:t>Creating Welcoming Environments Guide </a:t>
            </a:r>
            <a:endParaRPr lang="en-GB" sz="2000" b="0" i="0" u="none" strike="noStrike" dirty="0">
              <a:solidFill>
                <a:srgbClr val="FF0000"/>
              </a:solidFill>
              <a:effectLst/>
              <a:highlight>
                <a:srgbClr val="FFFF00"/>
              </a:highlight>
              <a:latin typeface="Raleway" panose="020B0503030101060003" pitchFamily="34" charset="0"/>
            </a:endParaRPr>
          </a:p>
          <a:p>
            <a:pPr marL="571500" indent="-571500" algn="l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marL="571500" indent="-571500" algn="l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chemeClr val="bg1"/>
                </a:solidFill>
                <a:effectLst/>
                <a:latin typeface="Raleway" panose="020B0503030101060003" pitchFamily="34" charset="0"/>
                <a:hlinkClick r:id="rId7"/>
              </a:rPr>
              <a:t>ECB Facilities Review Checklist </a:t>
            </a:r>
            <a:endParaRPr lang="en-GB" sz="2000" b="0" i="0" u="none" strike="noStrike" dirty="0">
              <a:solidFill>
                <a:schemeClr val="bg1"/>
              </a:solidFill>
              <a:effectLst/>
              <a:latin typeface="Raleway" panose="020B0503030101060003" pitchFamily="34" charset="0"/>
            </a:endParaRPr>
          </a:p>
          <a:p>
            <a:pPr algn="l" fontAlgn="base">
              <a:buClr>
                <a:schemeClr val="bg1"/>
              </a:buClr>
            </a:pPr>
            <a:endParaRPr lang="en-GB" sz="20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marL="571500" indent="-571500" algn="l" fontAlgn="base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2000" b="0" i="0" u="none" strike="noStrike" dirty="0">
                <a:solidFill>
                  <a:schemeClr val="bg1"/>
                </a:solidFill>
                <a:effectLst/>
                <a:latin typeface="Raleway" panose="020B0503030101060003" pitchFamily="34" charset="0"/>
                <a:hlinkClick r:id="rId8"/>
              </a:rPr>
              <a:t>ECB Facilities Survey </a:t>
            </a:r>
            <a:endParaRPr lang="en-GB" sz="2000" b="0" i="0" u="none" strike="noStrike" dirty="0">
              <a:solidFill>
                <a:srgbClr val="FF0000"/>
              </a:solidFill>
              <a:effectLst/>
              <a:highlight>
                <a:srgbClr val="FFFF00"/>
              </a:highlight>
              <a:latin typeface="Raleway" panose="020B0503030101060003" pitchFamily="34" charset="0"/>
            </a:endParaRPr>
          </a:p>
          <a:p>
            <a:pPr algn="l" fontAlgn="base">
              <a:buClr>
                <a:schemeClr val="bg1"/>
              </a:buClr>
            </a:pPr>
            <a:endParaRPr lang="en-GB" sz="2000" b="0" i="0" dirty="0">
              <a:solidFill>
                <a:schemeClr val="bg1"/>
              </a:solidFill>
              <a:effectLst/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552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A30A114-0AD9-4EBF-8C04-3EFD597E6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700170-DACD-F243-B10C-CB07EB03A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6840" y="4960757"/>
            <a:ext cx="9418320" cy="1590618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000" i="0" dirty="0">
                <a:latin typeface="Calibri" panose="020F0502020204030204" pitchFamily="34" charset="0"/>
              </a:rPr>
            </a:br>
            <a:br>
              <a:rPr lang="en-US" sz="4000" i="0" dirty="0">
                <a:solidFill>
                  <a:srgbClr val="0070C0"/>
                </a:solidFill>
                <a:latin typeface="Calibri" panose="020F0502020204030204" pitchFamily="34" charset="0"/>
              </a:rPr>
            </a:br>
            <a:r>
              <a:rPr lang="en-US" sz="4000" i="0" dirty="0">
                <a:solidFill>
                  <a:srgbClr val="0070C0"/>
                </a:solidFill>
                <a:latin typeface="Calibri" panose="020F0502020204030204" pitchFamily="34" charset="0"/>
              </a:rPr>
              <a:t>ECB County </a:t>
            </a:r>
            <a:r>
              <a:rPr lang="en-US" sz="4000" dirty="0">
                <a:solidFill>
                  <a:srgbClr val="0070C0"/>
                </a:solidFill>
                <a:latin typeface="Calibri" panose="020F0502020204030204" pitchFamily="34" charset="0"/>
              </a:rPr>
              <a:t>G</a:t>
            </a:r>
            <a:r>
              <a:rPr lang="en-US" sz="4000" i="0" dirty="0">
                <a:solidFill>
                  <a:srgbClr val="0070C0"/>
                </a:solidFill>
                <a:latin typeface="Calibri" panose="020F0502020204030204" pitchFamily="34" charset="0"/>
              </a:rPr>
              <a:t>rants </a:t>
            </a:r>
            <a:r>
              <a:rPr lang="en-US" sz="4000" dirty="0">
                <a:solidFill>
                  <a:srgbClr val="0070C0"/>
                </a:solidFill>
                <a:latin typeface="Calibri" panose="020F0502020204030204" pitchFamily="34" charset="0"/>
              </a:rPr>
              <a:t>F</a:t>
            </a:r>
            <a:r>
              <a:rPr lang="en-US" sz="4000" i="0" dirty="0">
                <a:solidFill>
                  <a:srgbClr val="0070C0"/>
                </a:solidFill>
                <a:latin typeface="Calibri" panose="020F0502020204030204" pitchFamily="34" charset="0"/>
              </a:rPr>
              <a:t>und</a:t>
            </a:r>
          </a:p>
        </p:txBody>
      </p:sp>
    </p:spTree>
    <p:extLst>
      <p:ext uri="{BB962C8B-B14F-4D97-AF65-F5344CB8AC3E}">
        <p14:creationId xmlns:p14="http://schemas.microsoft.com/office/powerpoint/2010/main" val="2806932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16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47138" y="244848"/>
            <a:ext cx="1169827" cy="1169827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0068A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1" name="Google Shape;141;p16"/>
          <p:cNvCxnSpPr/>
          <p:nvPr/>
        </p:nvCxnSpPr>
        <p:spPr>
          <a:xfrm>
            <a:off x="364246" y="1057799"/>
            <a:ext cx="3064826" cy="0"/>
          </a:xfrm>
          <a:prstGeom prst="straightConnector1">
            <a:avLst/>
          </a:prstGeom>
          <a:noFill/>
          <a:ln w="63500" cap="flat" cmpd="sng">
            <a:solidFill>
              <a:srgbClr val="0068A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2" name="Google Shape;142;p16"/>
          <p:cNvSpPr/>
          <p:nvPr/>
        </p:nvSpPr>
        <p:spPr>
          <a:xfrm>
            <a:off x="296090" y="672743"/>
            <a:ext cx="181331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D8D8D8"/>
                </a:solidFill>
                <a:latin typeface="Helvetica Neue"/>
                <a:sym typeface="Helvetica Neue"/>
              </a:rPr>
              <a:t>CONTENTS</a:t>
            </a:r>
            <a:endParaRPr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C9151D-74D4-4D57-B252-14C622DFA4F5}"/>
              </a:ext>
            </a:extLst>
          </p:cNvPr>
          <p:cNvSpPr txBox="1"/>
          <p:nvPr/>
        </p:nvSpPr>
        <p:spPr>
          <a:xfrm>
            <a:off x="364246" y="1347717"/>
            <a:ext cx="8796251" cy="48218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2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GB" sz="1800" b="1" dirty="0">
                <a:solidFill>
                  <a:schemeClr val="bg1"/>
                </a:solidFill>
                <a:latin typeface="Raleway" panose="020B0503030101060003" pitchFamily="34" charset="0"/>
              </a:rPr>
              <a:t>What is the County Grant Scheme?</a:t>
            </a:r>
          </a:p>
          <a:p>
            <a:pPr marL="342900" indent="-342900" algn="l">
              <a:lnSpc>
                <a:spcPct val="2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GB" sz="1800" b="1" dirty="0">
                <a:solidFill>
                  <a:schemeClr val="bg1"/>
                </a:solidFill>
                <a:effectLst/>
                <a:latin typeface="Raleway" panose="020B05030301010600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Eligibility</a:t>
            </a:r>
            <a:endParaRPr lang="en-GB" sz="1800" b="1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marL="342900" indent="-342900" algn="l">
              <a:lnSpc>
                <a:spcPct val="2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GB" sz="1800" b="1" dirty="0">
                <a:solidFill>
                  <a:schemeClr val="bg1"/>
                </a:solidFill>
                <a:latin typeface="Raleway" panose="020B0503030101060003" pitchFamily="34" charset="0"/>
              </a:rPr>
              <a:t>Project Themes</a:t>
            </a:r>
            <a:endParaRPr lang="en-GB" sz="1800" b="1" dirty="0">
              <a:solidFill>
                <a:schemeClr val="bg1"/>
              </a:solidFill>
              <a:latin typeface="Raleway" panose="020B05030301010600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l">
              <a:lnSpc>
                <a:spcPct val="2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GB" sz="1800" b="1" dirty="0">
                <a:solidFill>
                  <a:schemeClr val="bg1"/>
                </a:solidFill>
                <a:latin typeface="Raleway" panose="020B0503030101060003" pitchFamily="34" charset="0"/>
                <a:cs typeface="Calibri" panose="020F0502020204030204" pitchFamily="34" charset="0"/>
              </a:rPr>
              <a:t>Key Considerations</a:t>
            </a:r>
          </a:p>
          <a:p>
            <a:pPr marL="342900" indent="-342900" algn="l">
              <a:lnSpc>
                <a:spcPct val="2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GB" sz="1800" b="1" dirty="0">
                <a:solidFill>
                  <a:schemeClr val="bg1"/>
                </a:solidFill>
                <a:latin typeface="Raleway" panose="020B0503030101060003" pitchFamily="34" charset="0"/>
                <a:cs typeface="Calibri" panose="020F0502020204030204" pitchFamily="34" charset="0"/>
              </a:rPr>
              <a:t>Expression of Interest &amp; Support</a:t>
            </a:r>
          </a:p>
          <a:p>
            <a:pPr marL="342900" indent="-342900" algn="l">
              <a:lnSpc>
                <a:spcPct val="2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GB" sz="1800" b="1" dirty="0">
                <a:solidFill>
                  <a:schemeClr val="bg1"/>
                </a:solidFill>
                <a:latin typeface="Raleway" panose="020B0503030101060003" pitchFamily="34" charset="0"/>
                <a:cs typeface="Calibri" panose="020F0502020204030204" pitchFamily="34" charset="0"/>
              </a:rPr>
              <a:t>Application Process</a:t>
            </a:r>
          </a:p>
          <a:p>
            <a:pPr marL="342900" indent="-342900" algn="l">
              <a:lnSpc>
                <a:spcPct val="250000"/>
              </a:lnSpc>
              <a:buClr>
                <a:schemeClr val="bg1"/>
              </a:buClr>
              <a:buFont typeface="+mj-lt"/>
              <a:buAutoNum type="arabicPeriod"/>
            </a:pPr>
            <a:r>
              <a:rPr lang="en-GB" sz="1800" b="1" dirty="0">
                <a:solidFill>
                  <a:schemeClr val="bg1"/>
                </a:solidFill>
                <a:latin typeface="Raleway" panose="020B0503030101060003" pitchFamily="34" charset="0"/>
                <a:cs typeface="Calibri" panose="020F0502020204030204" pitchFamily="34" charset="0"/>
              </a:rPr>
              <a:t>OCB Decision Making Process</a:t>
            </a:r>
            <a:endParaRPr lang="en-GB" sz="1800" b="1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pic>
        <p:nvPicPr>
          <p:cNvPr id="1026" name="Picture 2" descr="Image result for ecb county grant fund">
            <a:extLst>
              <a:ext uri="{FF2B5EF4-FFF2-40B4-BE49-F238E27FC236}">
                <a16:creationId xmlns:a16="http://schemas.microsoft.com/office/drawing/2014/main" id="{722EB478-1574-4062-B35E-47165FBE2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556" y="2147009"/>
            <a:ext cx="4152900" cy="192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7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47138" y="244848"/>
            <a:ext cx="1169827" cy="116982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0068A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8" name="Google Shape;158;p17"/>
          <p:cNvCxnSpPr>
            <a:cxnSpLocks/>
          </p:cNvCxnSpPr>
          <p:nvPr/>
        </p:nvCxnSpPr>
        <p:spPr>
          <a:xfrm>
            <a:off x="364246" y="1057799"/>
            <a:ext cx="4122029" cy="0"/>
          </a:xfrm>
          <a:prstGeom prst="straightConnector1">
            <a:avLst/>
          </a:prstGeom>
          <a:noFill/>
          <a:ln w="63500" cap="flat" cmpd="sng">
            <a:solidFill>
              <a:srgbClr val="0068A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9" name="Google Shape;159;p17"/>
          <p:cNvSpPr/>
          <p:nvPr/>
        </p:nvSpPr>
        <p:spPr>
          <a:xfrm>
            <a:off x="296090" y="672743"/>
            <a:ext cx="48474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D8D8D8"/>
                </a:solidFill>
                <a:latin typeface="Helvetica Neue"/>
                <a:sym typeface="Helvetica Neue"/>
              </a:rPr>
              <a:t>WHAT IS THE COUNTY GRANT FUND?</a:t>
            </a:r>
            <a:endParaRPr sz="1800" dirty="0">
              <a:solidFill>
                <a:srgbClr val="D8D8D8"/>
              </a:solidFill>
              <a:latin typeface="Helvetica Neue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0B2CC1-8E07-4F2E-AC17-3B418BFEA647}"/>
              </a:ext>
            </a:extLst>
          </p:cNvPr>
          <p:cNvSpPr txBox="1"/>
          <p:nvPr/>
        </p:nvSpPr>
        <p:spPr>
          <a:xfrm>
            <a:off x="364246" y="1414675"/>
            <a:ext cx="1022755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i="1" dirty="0">
                <a:solidFill>
                  <a:schemeClr val="bg1"/>
                </a:solidFill>
                <a:latin typeface="Raleway" panose="020B0503030101060003" pitchFamily="34" charset="0"/>
              </a:rPr>
              <a:t>The County Grants Fund aims to support affiliated Cricket Clubs to create welcoming environments, provide enhanced facilities and playing opportunities, and to develop environmentally sustainable clubs.</a:t>
            </a:r>
          </a:p>
          <a:p>
            <a:endParaRPr lang="en-GB" sz="1800" i="1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r>
              <a:rPr lang="en-GB" sz="1800" dirty="0">
                <a:solidFill>
                  <a:schemeClr val="bg1"/>
                </a:solidFill>
                <a:latin typeface="Raleway" panose="020B0503030101060003" pitchFamily="34" charset="0"/>
              </a:rPr>
              <a:t>The fund has three themes:</a:t>
            </a:r>
          </a:p>
          <a:p>
            <a:endParaRPr lang="en-GB" sz="18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bg1"/>
                </a:solidFill>
                <a:latin typeface="Raleway" panose="020B0503030101060003" pitchFamily="34" charset="0"/>
              </a:rPr>
              <a:t>Creating Welcoming Environments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800" b="1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bg1"/>
                </a:solidFill>
                <a:latin typeface="Raleway" panose="020B0503030101060003" pitchFamily="34" charset="0"/>
              </a:rPr>
              <a:t>Providing Enhanced Facilities and Playing Opportunities for Women’s and Girls Cricket and / or Disability Cricket</a:t>
            </a: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800" b="1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bg1"/>
                </a:solidFill>
                <a:latin typeface="Raleway" panose="020B0503030101060003" pitchFamily="34" charset="0"/>
              </a:rPr>
              <a:t>Tackling Climate 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7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47138" y="244848"/>
            <a:ext cx="1169827" cy="116982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0068A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8" name="Google Shape;158;p17"/>
          <p:cNvCxnSpPr>
            <a:cxnSpLocks/>
          </p:cNvCxnSpPr>
          <p:nvPr/>
        </p:nvCxnSpPr>
        <p:spPr>
          <a:xfrm>
            <a:off x="364246" y="1057799"/>
            <a:ext cx="4122029" cy="0"/>
          </a:xfrm>
          <a:prstGeom prst="straightConnector1">
            <a:avLst/>
          </a:prstGeom>
          <a:noFill/>
          <a:ln w="63500" cap="flat" cmpd="sng">
            <a:solidFill>
              <a:srgbClr val="0068A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9" name="Google Shape;159;p17"/>
          <p:cNvSpPr/>
          <p:nvPr/>
        </p:nvSpPr>
        <p:spPr>
          <a:xfrm>
            <a:off x="296090" y="672743"/>
            <a:ext cx="48474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800" dirty="0">
                <a:solidFill>
                  <a:srgbClr val="D8D8D8"/>
                </a:solidFill>
                <a:latin typeface="Helvetica Neue"/>
              </a:rPr>
              <a:t>HEADLINE INFORMATION</a:t>
            </a:r>
            <a:endParaRPr sz="1800" dirty="0">
              <a:solidFill>
                <a:srgbClr val="D8D8D8"/>
              </a:solidFill>
              <a:latin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2A6D85-200E-4C8A-BC7D-7282C11C22FC}"/>
              </a:ext>
            </a:extLst>
          </p:cNvPr>
          <p:cNvSpPr txBox="1"/>
          <p:nvPr/>
        </p:nvSpPr>
        <p:spPr>
          <a:xfrm>
            <a:off x="364246" y="1460330"/>
            <a:ext cx="1100860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Raleway" pitchFamily="2" charset="0"/>
              </a:rPr>
              <a:t>Our initial fund (+ hopeful top up) is to be spent by end of 2022, with impact aimed for 2022 season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  <a:latin typeface="Raleway" pitchFamily="2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Raleway" pitchFamily="2" charset="0"/>
              </a:rPr>
              <a:t>We hope the fund will continue in 2023 and beyond with Oxfordshire Cricket receiving an annual pot to manage locally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  <a:latin typeface="Raleway" pitchFamily="2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Raleway" pitchFamily="2" charset="0"/>
              </a:rPr>
              <a:t>Clubs may apply for up to </a:t>
            </a:r>
            <a:r>
              <a:rPr lang="en-GB" sz="1800" b="1" dirty="0">
                <a:solidFill>
                  <a:schemeClr val="bg1"/>
                </a:solidFill>
                <a:latin typeface="Raleway" pitchFamily="2" charset="0"/>
              </a:rPr>
              <a:t>one</a:t>
            </a:r>
            <a:r>
              <a:rPr lang="en-GB" sz="1800" dirty="0">
                <a:solidFill>
                  <a:schemeClr val="bg1"/>
                </a:solidFill>
                <a:latin typeface="Raleway" pitchFamily="2" charset="0"/>
              </a:rPr>
              <a:t> grant per ECB budget year (1 February to 31 January) but will not be able to apply for a second grant for the same project before 2025</a:t>
            </a:r>
          </a:p>
          <a:p>
            <a:endParaRPr lang="en-GB" sz="1800" dirty="0">
              <a:solidFill>
                <a:schemeClr val="bg1"/>
              </a:solidFill>
              <a:latin typeface="Raleway" pitchFamily="2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Raleway" pitchFamily="2" charset="0"/>
              </a:rPr>
              <a:t>Clubs should choose one project theme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  <a:latin typeface="Raleway" pitchFamily="2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Raleway" pitchFamily="2" charset="0"/>
              </a:rPr>
              <a:t>Priority will be given to applications from Clubs that are actively engaged with ECB </a:t>
            </a:r>
            <a:r>
              <a:rPr lang="en-US" sz="1800" dirty="0" err="1">
                <a:solidFill>
                  <a:schemeClr val="bg1"/>
                </a:solidFill>
                <a:latin typeface="Raleway" pitchFamily="2" charset="0"/>
              </a:rPr>
              <a:t>programmes</a:t>
            </a:r>
            <a:r>
              <a:rPr lang="en-US" sz="1800" dirty="0">
                <a:solidFill>
                  <a:schemeClr val="bg1"/>
                </a:solidFill>
                <a:latin typeface="Raleway" pitchFamily="2" charset="0"/>
              </a:rPr>
              <a:t> (All Stars, Dynamos, Women’s and Girls’ Cricket and / or Disability Cricket)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  <a:latin typeface="Raleway" pitchFamily="2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Raleway" pitchFamily="2" charset="0"/>
              </a:rPr>
              <a:t>Clubs can apply for between £1,000 (minimum) and £10,000 (maximum) per application</a:t>
            </a:r>
          </a:p>
          <a:p>
            <a:endParaRPr lang="en-GB" sz="1800" dirty="0">
              <a:solidFill>
                <a:schemeClr val="bg1"/>
              </a:solidFill>
              <a:latin typeface="Raleway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  <a:latin typeface="Raleway" pitchFamily="2" charset="0"/>
            </a:endParaRPr>
          </a:p>
          <a:p>
            <a:endParaRPr lang="en-GB" sz="1800" dirty="0">
              <a:solidFill>
                <a:schemeClr val="bg1"/>
              </a:solidFill>
              <a:latin typeface="Raleway" pitchFamily="2" charset="0"/>
            </a:endParaRPr>
          </a:p>
          <a:p>
            <a:pPr lvl="2" algn="ctr"/>
            <a:endParaRPr lang="en-GB" sz="1800" b="1" dirty="0">
              <a:solidFill>
                <a:schemeClr val="bg1"/>
              </a:solidFill>
              <a:latin typeface="Raleway" pitchFamily="2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173F4F4-A4F6-4B6C-9BD1-EE1D756F8FE8}"/>
              </a:ext>
            </a:extLst>
          </p:cNvPr>
          <p:cNvSpPr txBox="1">
            <a:spLocks/>
          </p:cNvSpPr>
          <p:nvPr/>
        </p:nvSpPr>
        <p:spPr>
          <a:xfrm>
            <a:off x="1860050" y="5341534"/>
            <a:ext cx="7161017" cy="1117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 algn="ctr">
              <a:buFont typeface="Arial"/>
              <a:buNone/>
            </a:pPr>
            <a:r>
              <a:rPr lang="en-US" sz="1600" b="1" dirty="0">
                <a:solidFill>
                  <a:schemeClr val="bg1"/>
                </a:solidFill>
              </a:rPr>
              <a:t>Please only apply when it is right for your club – there is no rush to apply and we do not want to rush our investments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62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7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47138" y="244848"/>
            <a:ext cx="1169827" cy="116982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0068A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8" name="Google Shape;158;p17"/>
          <p:cNvCxnSpPr>
            <a:cxnSpLocks/>
          </p:cNvCxnSpPr>
          <p:nvPr/>
        </p:nvCxnSpPr>
        <p:spPr>
          <a:xfrm>
            <a:off x="392821" y="709224"/>
            <a:ext cx="1216904" cy="0"/>
          </a:xfrm>
          <a:prstGeom prst="straightConnector1">
            <a:avLst/>
          </a:prstGeom>
          <a:noFill/>
          <a:ln w="63500" cap="flat" cmpd="sng">
            <a:solidFill>
              <a:srgbClr val="0068A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9" name="Google Shape;159;p17"/>
          <p:cNvSpPr/>
          <p:nvPr/>
        </p:nvSpPr>
        <p:spPr>
          <a:xfrm>
            <a:off x="296089" y="348893"/>
            <a:ext cx="626663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FFFFFF"/>
                </a:solidFill>
                <a:latin typeface="Helvetica Neue" panose="020B0604020202020204" charset="0"/>
              </a:rPr>
              <a:t>ELIGIBILITY</a:t>
            </a:r>
            <a:endParaRPr dirty="0">
              <a:latin typeface="Helvetica Neue" panose="020B060402020202020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B607B5-A013-492E-BD52-0E70D247153D}"/>
              </a:ext>
            </a:extLst>
          </p:cNvPr>
          <p:cNvSpPr txBox="1"/>
          <p:nvPr/>
        </p:nvSpPr>
        <p:spPr>
          <a:xfrm>
            <a:off x="381000" y="753621"/>
            <a:ext cx="11341141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bg1"/>
                </a:solidFill>
                <a:latin typeface="Raleway" panose="020B0503030101060003" pitchFamily="34" charset="0"/>
              </a:rPr>
              <a:t>Funds to be used for:</a:t>
            </a:r>
          </a:p>
          <a:p>
            <a:pPr marL="1657350" lvl="3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Raleway" panose="020B0503030101060003" pitchFamily="34" charset="0"/>
              </a:rPr>
              <a:t>Creating Welcoming Environments</a:t>
            </a:r>
          </a:p>
          <a:p>
            <a:pPr marL="1657350" lvl="3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Raleway" panose="020B0503030101060003" pitchFamily="34" charset="0"/>
              </a:rPr>
              <a:t>Providing Enhanced Facilities and Playing Opportunities</a:t>
            </a:r>
          </a:p>
          <a:p>
            <a:pPr marL="1657350" lvl="3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Raleway" panose="020B0503030101060003" pitchFamily="34" charset="0"/>
              </a:rPr>
              <a:t>Tackling Climate Change</a:t>
            </a:r>
          </a:p>
          <a:p>
            <a:endParaRPr lang="en-GB" sz="1800" b="1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bg1"/>
                </a:solidFill>
                <a:latin typeface="Raleway" panose="020B0503030101060003" pitchFamily="34" charset="0"/>
              </a:rPr>
              <a:t>As a minimum, Clubs will need to have the following:</a:t>
            </a:r>
          </a:p>
          <a:p>
            <a:pPr marL="1657350" lvl="3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Raleway" panose="020B0503030101060003" pitchFamily="34" charset="0"/>
              </a:rPr>
              <a:t>Affiliation</a:t>
            </a:r>
          </a:p>
          <a:p>
            <a:pPr marL="1657350" lvl="3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Raleway" panose="020B0503030101060003" pitchFamily="34" charset="0"/>
              </a:rPr>
              <a:t>Constitution</a:t>
            </a:r>
          </a:p>
          <a:p>
            <a:pPr marL="1657350" lvl="3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Raleway" panose="020B0503030101060003" pitchFamily="34" charset="0"/>
              </a:rPr>
              <a:t>Insurance</a:t>
            </a:r>
          </a:p>
          <a:p>
            <a:pPr marL="1657350" lvl="3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Raleway" panose="020B0503030101060003" pitchFamily="34" charset="0"/>
              </a:rPr>
              <a:t>Security of tenure (minimum one year)</a:t>
            </a:r>
          </a:p>
          <a:p>
            <a:pPr marL="1657350" lvl="3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Raleway" panose="020B0503030101060003" pitchFamily="34" charset="0"/>
              </a:rPr>
              <a:t>Financial accounts</a:t>
            </a:r>
          </a:p>
          <a:p>
            <a:pPr marL="1657350" lvl="3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Raleway" panose="020B0503030101060003" pitchFamily="34" charset="0"/>
              </a:rPr>
              <a:t>ECB Safe Hands adoption</a:t>
            </a:r>
          </a:p>
          <a:p>
            <a:pPr marL="1657350" lvl="3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Raleway" panose="020B0503030101060003" pitchFamily="34" charset="0"/>
              </a:rPr>
              <a:t>ECB Inclusion and Diversity adoption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  <p:sp>
        <p:nvSpPr>
          <p:cNvPr id="7" name="Google Shape;159;p17">
            <a:extLst>
              <a:ext uri="{FF2B5EF4-FFF2-40B4-BE49-F238E27FC236}">
                <a16:creationId xmlns:a16="http://schemas.microsoft.com/office/drawing/2014/main" id="{181404EA-3DDD-46D0-8EB1-5EB01C938851}"/>
              </a:ext>
            </a:extLst>
          </p:cNvPr>
          <p:cNvSpPr/>
          <p:nvPr/>
        </p:nvSpPr>
        <p:spPr>
          <a:xfrm>
            <a:off x="296089" y="4650660"/>
            <a:ext cx="626663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FFFFFF"/>
                </a:solidFill>
                <a:latin typeface="Helvetica Neue" panose="020B0604020202020204" charset="0"/>
              </a:rPr>
              <a:t>INELIGIBLE PROJECTS</a:t>
            </a:r>
            <a:endParaRPr dirty="0">
              <a:latin typeface="Helvetica Neue" panose="020B0604020202020204" charset="0"/>
            </a:endParaRPr>
          </a:p>
        </p:txBody>
      </p:sp>
      <p:cxnSp>
        <p:nvCxnSpPr>
          <p:cNvPr id="8" name="Google Shape;158;p17">
            <a:extLst>
              <a:ext uri="{FF2B5EF4-FFF2-40B4-BE49-F238E27FC236}">
                <a16:creationId xmlns:a16="http://schemas.microsoft.com/office/drawing/2014/main" id="{FAC18F8E-4FA0-4E6C-B428-1E1D2816AB04}"/>
              </a:ext>
            </a:extLst>
          </p:cNvPr>
          <p:cNvCxnSpPr>
            <a:cxnSpLocks/>
          </p:cNvCxnSpPr>
          <p:nvPr/>
        </p:nvCxnSpPr>
        <p:spPr>
          <a:xfrm flipV="1">
            <a:off x="402346" y="5019992"/>
            <a:ext cx="2436104" cy="4057"/>
          </a:xfrm>
          <a:prstGeom prst="straightConnector1">
            <a:avLst/>
          </a:prstGeom>
          <a:noFill/>
          <a:ln w="63500" cap="flat" cmpd="sng">
            <a:solidFill>
              <a:srgbClr val="0068A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05D880F-0F0E-419B-9493-65E0EB78BDDF}"/>
              </a:ext>
            </a:extLst>
          </p:cNvPr>
          <p:cNvSpPr txBox="1"/>
          <p:nvPr/>
        </p:nvSpPr>
        <p:spPr>
          <a:xfrm>
            <a:off x="381000" y="5087496"/>
            <a:ext cx="1134114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Raleway" panose="020B0503030101060003" pitchFamily="34" charset="0"/>
              </a:rPr>
              <a:t>Large scale pavilion and communal changing facility projects (over £100k)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Raleway" panose="020B0503030101060003" pitchFamily="34" charset="0"/>
              </a:rPr>
              <a:t>Any project already funded by ECB /EWCT Grant or Loan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Raleway" panose="020B0503030101060003" pitchFamily="34" charset="0"/>
              </a:rPr>
              <a:t>This does not prevent a club from applying for an EWCT Interest Free Loan as Partnership Funding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bg1"/>
                </a:solidFill>
                <a:latin typeface="Raleway" panose="020B0503030101060003" pitchFamily="34" charset="0"/>
              </a:rPr>
              <a:t>No retrospective funding</a:t>
            </a:r>
          </a:p>
        </p:txBody>
      </p:sp>
    </p:spTree>
    <p:extLst>
      <p:ext uri="{BB962C8B-B14F-4D97-AF65-F5344CB8AC3E}">
        <p14:creationId xmlns:p14="http://schemas.microsoft.com/office/powerpoint/2010/main" val="181351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7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47138" y="244848"/>
            <a:ext cx="1169827" cy="116982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0068A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7"/>
          <p:cNvSpPr/>
          <p:nvPr/>
        </p:nvSpPr>
        <p:spPr>
          <a:xfrm>
            <a:off x="296090" y="672743"/>
            <a:ext cx="484741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sz="1800" dirty="0">
              <a:solidFill>
                <a:srgbClr val="D8D8D8"/>
              </a:solidFill>
              <a:latin typeface="Helvetica Neue"/>
            </a:endParaRPr>
          </a:p>
        </p:txBody>
      </p:sp>
      <p:sp>
        <p:nvSpPr>
          <p:cNvPr id="9" name="Google Shape;233;p22">
            <a:extLst>
              <a:ext uri="{FF2B5EF4-FFF2-40B4-BE49-F238E27FC236}">
                <a16:creationId xmlns:a16="http://schemas.microsoft.com/office/drawing/2014/main" id="{0DE4B16E-49A3-4607-A967-7074C5E57E31}"/>
              </a:ext>
            </a:extLst>
          </p:cNvPr>
          <p:cNvSpPr/>
          <p:nvPr/>
        </p:nvSpPr>
        <p:spPr>
          <a:xfrm>
            <a:off x="3200401" y="2932967"/>
            <a:ext cx="5534024" cy="992066"/>
          </a:xfrm>
          <a:prstGeom prst="rect">
            <a:avLst/>
          </a:prstGeom>
          <a:solidFill>
            <a:srgbClr val="0068AD"/>
          </a:solidFill>
          <a:ln w="57150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34;p22">
            <a:extLst>
              <a:ext uri="{FF2B5EF4-FFF2-40B4-BE49-F238E27FC236}">
                <a16:creationId xmlns:a16="http://schemas.microsoft.com/office/drawing/2014/main" id="{E12AC455-A779-475F-AB39-A1E4C73AD4D7}"/>
              </a:ext>
            </a:extLst>
          </p:cNvPr>
          <p:cNvSpPr/>
          <p:nvPr/>
        </p:nvSpPr>
        <p:spPr>
          <a:xfrm>
            <a:off x="3438525" y="3105834"/>
            <a:ext cx="505777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PROJECT THEMES</a:t>
            </a:r>
            <a:endParaRPr sz="3600" dirty="0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52101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ss, green, photo, sitting&#10;&#10;Description automatically generated">
            <a:extLst>
              <a:ext uri="{FF2B5EF4-FFF2-40B4-BE49-F238E27FC236}">
                <a16:creationId xmlns:a16="http://schemas.microsoft.com/office/drawing/2014/main" id="{B7D394AF-2B8F-45A6-B6DA-06ADFD992E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"/>
          <a:stretch/>
        </p:blipFill>
        <p:spPr>
          <a:xfrm>
            <a:off x="0" y="-32994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438D8E-3AFC-41F1-85E8-9CA246974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2566766"/>
            <a:ext cx="11201400" cy="1083869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rgbClr val="FFFFFF"/>
                </a:solidFill>
                <a:latin typeface="Raleway Black" panose="020B0A03030101060003" pitchFamily="34" charset="0"/>
              </a:rPr>
              <a:t>Project Themes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DCBFE9-A876-4B66-BAE4-26DA5F662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3600" y="1642453"/>
            <a:ext cx="9677400" cy="4681555"/>
          </a:xfrm>
        </p:spPr>
        <p:txBody>
          <a:bodyPr>
            <a:normAutofit/>
          </a:bodyPr>
          <a:lstStyle/>
          <a:p>
            <a:pPr algn="l"/>
            <a:br>
              <a:rPr lang="en-GB" b="1" dirty="0">
                <a:solidFill>
                  <a:srgbClr val="FFFFFF"/>
                </a:solidFill>
                <a:latin typeface="Raleway" panose="020B0503030101060003" pitchFamily="34" charset="0"/>
              </a:rPr>
            </a:br>
            <a:endParaRPr lang="en-GB" b="1" dirty="0">
              <a:solidFill>
                <a:srgbClr val="FFFFFF"/>
              </a:solidFill>
              <a:latin typeface="Raleway" panose="020B0503030101060003" pitchFamily="34" charset="0"/>
            </a:endParaRPr>
          </a:p>
        </p:txBody>
      </p:sp>
      <p:sp>
        <p:nvSpPr>
          <p:cNvPr id="6" name="object 147">
            <a:extLst>
              <a:ext uri="{FF2B5EF4-FFF2-40B4-BE49-F238E27FC236}">
                <a16:creationId xmlns:a16="http://schemas.microsoft.com/office/drawing/2014/main" id="{E754E6F2-F7AE-4F1E-BD2B-7C660C7102A4}"/>
              </a:ext>
            </a:extLst>
          </p:cNvPr>
          <p:cNvSpPr txBox="1"/>
          <p:nvPr/>
        </p:nvSpPr>
        <p:spPr>
          <a:xfrm>
            <a:off x="6400800" y="2330604"/>
            <a:ext cx="4546600" cy="1556195"/>
          </a:xfrm>
          <a:prstGeom prst="rect">
            <a:avLst/>
          </a:prstGeom>
        </p:spPr>
        <p:txBody>
          <a:bodyPr vert="horz" wrap="square" lIns="0" tIns="207645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950" dirty="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lang="en-GB" sz="48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sz="4800" dirty="0">
              <a:latin typeface="Arial"/>
              <a:cs typeface="Arial"/>
            </a:endParaRPr>
          </a:p>
        </p:txBody>
      </p:sp>
      <p:pic>
        <p:nvPicPr>
          <p:cNvPr id="7" name="Picture 6" descr="A picture containing text, screenshot, electronics, display&#10;&#10;Description automatically generated">
            <a:extLst>
              <a:ext uri="{FF2B5EF4-FFF2-40B4-BE49-F238E27FC236}">
                <a16:creationId xmlns:a16="http://schemas.microsoft.com/office/drawing/2014/main" id="{9B1C442A-C309-496A-A68A-180B31A3EE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250" t="23468" r="17500" b="10000"/>
          <a:stretch/>
        </p:blipFill>
        <p:spPr>
          <a:xfrm>
            <a:off x="-76200" y="-76200"/>
            <a:ext cx="12268180" cy="7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29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17" descr="A close 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47138" y="244848"/>
            <a:ext cx="1169827" cy="116982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 cap="flat" cmpd="sng">
            <a:solidFill>
              <a:srgbClr val="0068A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8" name="Google Shape;158;p17"/>
          <p:cNvCxnSpPr>
            <a:cxnSpLocks/>
          </p:cNvCxnSpPr>
          <p:nvPr/>
        </p:nvCxnSpPr>
        <p:spPr>
          <a:xfrm>
            <a:off x="392821" y="1052124"/>
            <a:ext cx="5684129" cy="0"/>
          </a:xfrm>
          <a:prstGeom prst="straightConnector1">
            <a:avLst/>
          </a:prstGeom>
          <a:noFill/>
          <a:ln w="63500" cap="flat" cmpd="sng">
            <a:solidFill>
              <a:srgbClr val="0068A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9" name="Google Shape;159;p17"/>
          <p:cNvSpPr/>
          <p:nvPr/>
        </p:nvSpPr>
        <p:spPr>
          <a:xfrm>
            <a:off x="296089" y="672743"/>
            <a:ext cx="626663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rgbClr val="FFFFFF"/>
                </a:solidFill>
                <a:latin typeface="Helvetica Neue" panose="020B0604020202020204" charset="0"/>
              </a:rPr>
              <a:t>THEME 1 – CREATING WELCOMING ENVIRONMENTS</a:t>
            </a:r>
            <a:endParaRPr dirty="0">
              <a:latin typeface="Helvetica Neue" panose="020B060402020202020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56491F-7F54-4063-AE5A-A1505637304F}"/>
              </a:ext>
            </a:extLst>
          </p:cNvPr>
          <p:cNvSpPr txBox="1"/>
          <p:nvPr/>
        </p:nvSpPr>
        <p:spPr>
          <a:xfrm>
            <a:off x="429727" y="1260473"/>
            <a:ext cx="11581298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bg1"/>
                </a:solidFill>
                <a:latin typeface="Raleway" panose="020B0503030101060003" pitchFamily="34" charset="0"/>
              </a:rPr>
              <a:t>Social Space </a:t>
            </a:r>
            <a:r>
              <a:rPr lang="en-GB" sz="1800" dirty="0">
                <a:solidFill>
                  <a:schemeClr val="bg1"/>
                </a:solidFill>
                <a:latin typeface="Raleway" panose="020B0503030101060003" pitchFamily="34" charset="0"/>
              </a:rPr>
              <a:t>– furniture / decoration / flooring / patio / decking / heating / glazing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bg1"/>
                </a:solidFill>
                <a:latin typeface="Raleway" panose="020B0503030101060003" pitchFamily="34" charset="0"/>
              </a:rPr>
              <a:t>Toilet Facilities </a:t>
            </a:r>
            <a:r>
              <a:rPr lang="en-GB" sz="1800" dirty="0">
                <a:solidFill>
                  <a:schemeClr val="bg1"/>
                </a:solidFill>
                <a:latin typeface="Raleway" panose="020B0503030101060003" pitchFamily="34" charset="0"/>
              </a:rPr>
              <a:t>– sanitaryware / tiling / flooring / baby-changing facilities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bg1"/>
                </a:solidFill>
                <a:latin typeface="Raleway" panose="020B0503030101060003" pitchFamily="34" charset="0"/>
              </a:rPr>
              <a:t>Catering</a:t>
            </a:r>
            <a:r>
              <a:rPr lang="en-GB" sz="1800" dirty="0">
                <a:solidFill>
                  <a:schemeClr val="bg1"/>
                </a:solidFill>
                <a:latin typeface="Raleway" panose="020B0503030101060003" pitchFamily="34" charset="0"/>
              </a:rPr>
              <a:t> – kitchen units / appliances / professional catering equipment / barbecue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bg1"/>
                </a:solidFill>
                <a:latin typeface="Raleway" panose="020B0503030101060003" pitchFamily="34" charset="0"/>
              </a:rPr>
              <a:t>Arrival and Access </a:t>
            </a:r>
            <a:r>
              <a:rPr lang="en-GB" sz="1800" dirty="0">
                <a:solidFill>
                  <a:schemeClr val="bg1"/>
                </a:solidFill>
                <a:latin typeface="Raleway" panose="020B0503030101060003" pitchFamily="34" charset="0"/>
              </a:rPr>
              <a:t>– lighting / signage / car park / disabled access</a:t>
            </a: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8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800" b="1" dirty="0">
                <a:solidFill>
                  <a:schemeClr val="bg1"/>
                </a:solidFill>
                <a:latin typeface="Raleway" panose="020B0503030101060003" pitchFamily="34" charset="0"/>
              </a:rPr>
              <a:t>Digitising</a:t>
            </a:r>
            <a:r>
              <a:rPr lang="en-GB" sz="1800" dirty="0">
                <a:solidFill>
                  <a:schemeClr val="bg1"/>
                </a:solidFill>
                <a:latin typeface="Raleway" panose="020B0503030101060003" pitchFamily="34" charset="0"/>
              </a:rPr>
              <a:t> – </a:t>
            </a:r>
            <a:r>
              <a:rPr lang="en-GB" sz="1800" dirty="0" err="1">
                <a:solidFill>
                  <a:schemeClr val="bg1"/>
                </a:solidFill>
                <a:latin typeface="Raleway" panose="020B0503030101060003" pitchFamily="34" charset="0"/>
              </a:rPr>
              <a:t>WiFi</a:t>
            </a:r>
            <a:r>
              <a:rPr lang="en-GB" sz="1800" dirty="0">
                <a:solidFill>
                  <a:schemeClr val="bg1"/>
                </a:solidFill>
                <a:latin typeface="Raleway" panose="020B0503030101060003" pitchFamily="34" charset="0"/>
              </a:rPr>
              <a:t> / Broadband hardware (excludes subscription fees) / TVs / PA or Music systems / Electronic Point of Sale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1"/>
              </a:solidFill>
              <a:latin typeface="Raleway" panose="020B0503030101060003" pitchFamily="34" charset="0"/>
            </a:endParaRPr>
          </a:p>
          <a:p>
            <a:endParaRPr lang="en-GB" dirty="0">
              <a:solidFill>
                <a:schemeClr val="bg1"/>
              </a:solidFill>
              <a:latin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46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2133</TotalTime>
  <Words>1335</Words>
  <Application>Microsoft Office PowerPoint</Application>
  <PresentationFormat>Widescreen</PresentationFormat>
  <Paragraphs>173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Helvetica Neue</vt:lpstr>
      <vt:lpstr>Arial</vt:lpstr>
      <vt:lpstr>Raleway</vt:lpstr>
      <vt:lpstr>Raleway Black</vt:lpstr>
      <vt:lpstr>Office Theme</vt:lpstr>
      <vt:lpstr>PowerPoint Presentation</vt:lpstr>
      <vt:lpstr>  ECB County Grants Fund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 Themes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Short</dc:creator>
  <cp:lastModifiedBy>pshort@oxoncb.com</cp:lastModifiedBy>
  <cp:revision>2</cp:revision>
  <dcterms:modified xsi:type="dcterms:W3CDTF">2021-11-22T17:42:40Z</dcterms:modified>
</cp:coreProperties>
</file>